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Lst>
  <p:sldSz cy="5143500" cx="9144000"/>
  <p:notesSz cx="6858000" cy="9144000"/>
  <p:embeddedFontLst>
    <p:embeddedFont>
      <p:font typeface="Corsiva"/>
      <p:regular r:id="rId122"/>
      <p:bold r:id="rId123"/>
      <p:italic r:id="rId124"/>
      <p:boldItalic r:id="rId125"/>
    </p:embeddedFont>
    <p:embeddedFont>
      <p:font typeface="Roboto"/>
      <p:regular r:id="rId126"/>
      <p:bold r:id="rId127"/>
      <p:italic r:id="rId128"/>
      <p:boldItalic r:id="rId129"/>
    </p:embeddedFont>
    <p:embeddedFont>
      <p:font typeface="Playfair Display"/>
      <p:regular r:id="rId130"/>
      <p:bold r:id="rId131"/>
      <p:italic r:id="rId132"/>
      <p:boldItalic r:id="rId133"/>
    </p:embeddedFont>
    <p:embeddedFont>
      <p:font typeface="Montserrat"/>
      <p:regular r:id="rId134"/>
      <p:bold r:id="rId135"/>
      <p:italic r:id="rId136"/>
      <p:boldItalic r:id="rId137"/>
    </p:embeddedFont>
    <p:embeddedFont>
      <p:font typeface="Helvetica Neue"/>
      <p:regular r:id="rId138"/>
      <p:bold r:id="rId139"/>
      <p:italic r:id="rId140"/>
      <p:boldItalic r:id="rId141"/>
    </p:embeddedFont>
    <p:embeddedFont>
      <p:font typeface="Open Sans"/>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hryssa Zerv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62FA06-D750-4A56-879C-B41B0B29D2C2}">
  <a:tblStyle styleId="{E062FA06-D750-4A56-879C-B41B0B29D2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BE977E7-9C8C-41F2-B1FB-1CB596C091E7}"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5E6"/>
          </a:solidFill>
        </a:fill>
      </a:tcStyle>
    </a:wholeTbl>
    <a:band1H>
      <a:tcTxStyle/>
      <a:tcStyle>
        <a:fill>
          <a:solidFill>
            <a:srgbClr val="FFECCA"/>
          </a:solidFill>
        </a:fill>
      </a:tcStyle>
    </a:band1H>
    <a:band2H>
      <a:tcTxStyle/>
    </a:band2H>
    <a:band1V>
      <a:tcTxStyle/>
      <a:tcStyle>
        <a:fill>
          <a:solidFill>
            <a:srgbClr val="FFECC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Corsiva-boldItalic.fntdata"/><Relationship Id="rId29" Type="http://schemas.openxmlformats.org/officeDocument/2006/relationships/slide" Target="slides/slide21.xml"/><Relationship Id="rId124" Type="http://schemas.openxmlformats.org/officeDocument/2006/relationships/font" Target="fonts/Corsiva-italic.fntdata"/><Relationship Id="rId123" Type="http://schemas.openxmlformats.org/officeDocument/2006/relationships/font" Target="fonts/Corsiva-bold.fntdata"/><Relationship Id="rId122" Type="http://schemas.openxmlformats.org/officeDocument/2006/relationships/font" Target="fonts/Corsiva-regular.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43" Type="http://schemas.openxmlformats.org/officeDocument/2006/relationships/font" Target="fonts/OpenSans-bold.fntdata"/><Relationship Id="rId142" Type="http://schemas.openxmlformats.org/officeDocument/2006/relationships/font" Target="fonts/OpenSans-regular.fntdata"/><Relationship Id="rId141" Type="http://schemas.openxmlformats.org/officeDocument/2006/relationships/font" Target="fonts/HelveticaNeue-boldItalic.fntdata"/><Relationship Id="rId140" Type="http://schemas.openxmlformats.org/officeDocument/2006/relationships/font" Target="fonts/HelveticaNeue-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145" Type="http://schemas.openxmlformats.org/officeDocument/2006/relationships/font" Target="fonts/OpenSans-boldItalic.fntdata"/><Relationship Id="rId8" Type="http://schemas.openxmlformats.org/officeDocument/2006/relationships/notesMaster" Target="notesMasters/notesMaster1.xml"/><Relationship Id="rId144" Type="http://schemas.openxmlformats.org/officeDocument/2006/relationships/font" Target="fonts/OpenSans-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HelveticaNeue-bold.fntdata"/><Relationship Id="rId138" Type="http://schemas.openxmlformats.org/officeDocument/2006/relationships/font" Target="fonts/HelveticaNeue-regular.fntdata"/><Relationship Id="rId137" Type="http://schemas.openxmlformats.org/officeDocument/2006/relationships/font" Target="fonts/Montserrat-boldItalic.fntdata"/><Relationship Id="rId132" Type="http://schemas.openxmlformats.org/officeDocument/2006/relationships/font" Target="fonts/PlayfairDisplay-italic.fntdata"/><Relationship Id="rId131" Type="http://schemas.openxmlformats.org/officeDocument/2006/relationships/font" Target="fonts/PlayfairDisplay-bold.fntdata"/><Relationship Id="rId130" Type="http://schemas.openxmlformats.org/officeDocument/2006/relationships/font" Target="fonts/PlayfairDisplay-regular.fntdata"/><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font" Target="fonts/PlayfairDisplay-bold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22T13:24:37.498">
    <p:pos x="4068" y="993"/>
    <p:text>@swetaagrawal20@gmail.com
_Assigned to Sweta Agrawal_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1-15T19:05:04.101">
    <p:pos x="474" y="1027"/>
    <p:text>make subscripts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icrosoft/ML-For-Beginners/tree/main" TargetMode="External"/><Relationship Id="rId3" Type="http://schemas.openxmlformats.org/officeDocument/2006/relationships/hyperlink" Target="https://github.com/lmarti/machine-learning/tree/master" TargetMode="External"/><Relationship Id="rId4" Type="http://schemas.openxmlformats.org/officeDocument/2006/relationships/hyperlink" Target="https://github.com/data-flair/machine-learning-project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icrosoft/ML-For-Beginners/tree/main" TargetMode="External"/><Relationship Id="rId3" Type="http://schemas.openxmlformats.org/officeDocument/2006/relationships/hyperlink" Target="https://github.com/lmarti/machine-learning/tree/master" TargetMode="External"/><Relationship Id="rId4" Type="http://schemas.openxmlformats.org/officeDocument/2006/relationships/hyperlink" Target="https://github.com/data-flair/machine-learning-project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icrosoft/ML-For-Beginners/tree/main" TargetMode="External"/><Relationship Id="rId3" Type="http://schemas.openxmlformats.org/officeDocument/2006/relationships/hyperlink" Target="https://github.com/data-flair/machine-learning-project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3d049fe72_2_1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13d049fe72_2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3d049fe72_2_1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13d049fe72_2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313d049fe72_2_8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g313d049fe72_2_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313d049fe72_2_9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g313d049fe72_2_9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313d049fe72_2_9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g313d049fe72_2_9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313d049fe72_2_9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g313d049fe72_2_9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313d049fe72_2_9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g313d049fe72_2_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313d049fe72_2_10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g313d049fe72_2_10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313d049fe72_2_10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g313d049fe72_2_10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313d049fe72_2_10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g313d049fe72_2_10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313d049fe72_2_10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g313d049fe72_2_10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313d049fe72_2_10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g313d049fe72_2_1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43a42343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43a4234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313d049fe72_2_11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g313d049fe72_2_1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313d049fe72_2_11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g313d049fe72_2_1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313d049fe72_2_1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g313d049fe72_2_1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313d049fe72_2_12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g313d049fe72_2_1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43a42343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43a42343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SLIDES_API18624914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SLIDES_API18624914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This is Slido interaction slide, please don't delete it.</a:t>
            </a:r>
            <a:br>
              <a:rPr lang="en-GB"/>
            </a:br>
            <a:r>
              <a:rPr lang="en-GB"/>
              <a:t>✅ Click on 'Present with Slido' and the poll will launch automatically when you get to this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8423253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18423253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43a42343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43a42343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69ce998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69ce998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High-level comparison of what we aim to compute in each case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52e04a2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152e04a2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Mention sequence labelling and generation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184232530e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184232530e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69ce998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169ce998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3d049fe72_2_1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13d049fe72_2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18975b8eef_0_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18975b8eef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884a8d1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884a8d1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Describe overall project idea + report 4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https://github.com/microsoft/ML-For-Beginners/tree/main</a:t>
            </a:r>
            <a:endParaRPr/>
          </a:p>
          <a:p>
            <a:pPr indent="0" lvl="0" marL="0" rtl="0" algn="l">
              <a:spcBef>
                <a:spcPts val="0"/>
              </a:spcBef>
              <a:spcAft>
                <a:spcPts val="0"/>
              </a:spcAft>
              <a:buNone/>
            </a:pPr>
            <a:r>
              <a:rPr lang="en-GB" u="sng">
                <a:solidFill>
                  <a:schemeClr val="hlink"/>
                </a:solidFill>
                <a:hlinkClick r:id="rId3"/>
              </a:rPr>
              <a:t>https://github.com/lmarti/machine-learning/tree/master</a:t>
            </a:r>
            <a:r>
              <a:rPr lang="en-GB"/>
              <a:t> </a:t>
            </a:r>
            <a:endParaRPr/>
          </a:p>
          <a:p>
            <a:pPr indent="0" lvl="0" marL="0" rtl="0" algn="l">
              <a:spcBef>
                <a:spcPts val="0"/>
              </a:spcBef>
              <a:spcAft>
                <a:spcPts val="0"/>
              </a:spcAft>
              <a:buNone/>
            </a:pPr>
            <a:r>
              <a:rPr lang="en-GB" u="sng">
                <a:solidFill>
                  <a:schemeClr val="hlink"/>
                </a:solidFill>
                <a:hlinkClick r:id="rId4"/>
              </a:rPr>
              <a:t>https://github.com/data-flair/machine-learning-projects</a:t>
            </a:r>
            <a:r>
              <a:rPr lang="en-GB"/>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1884a8d1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1884a8d1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Describe overall project idea + report 4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https://github.com/microsoft/ML-For-Beginners/tree/main</a:t>
            </a:r>
            <a:endParaRPr/>
          </a:p>
          <a:p>
            <a:pPr indent="0" lvl="0" marL="0" rtl="0" algn="l">
              <a:spcBef>
                <a:spcPts val="0"/>
              </a:spcBef>
              <a:spcAft>
                <a:spcPts val="0"/>
              </a:spcAft>
              <a:buNone/>
            </a:pPr>
            <a:r>
              <a:rPr lang="en-GB" u="sng">
                <a:solidFill>
                  <a:schemeClr val="hlink"/>
                </a:solidFill>
                <a:hlinkClick r:id="rId3"/>
              </a:rPr>
              <a:t>https://github.com/lmarti/machine-learning/tree/master</a:t>
            </a:r>
            <a:r>
              <a:rPr lang="en-GB"/>
              <a:t> </a:t>
            </a:r>
            <a:endParaRPr/>
          </a:p>
          <a:p>
            <a:pPr indent="0" lvl="0" marL="0" rtl="0" algn="l">
              <a:spcBef>
                <a:spcPts val="0"/>
              </a:spcBef>
              <a:spcAft>
                <a:spcPts val="0"/>
              </a:spcAft>
              <a:buNone/>
            </a:pPr>
            <a:r>
              <a:rPr lang="en-GB" u="sng">
                <a:solidFill>
                  <a:schemeClr val="hlink"/>
                </a:solidFill>
                <a:hlinkClick r:id="rId4"/>
              </a:rPr>
              <a:t>https://github.com/data-flair/machine-learning-projects</a:t>
            </a:r>
            <a:r>
              <a:rPr lang="en-GB"/>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185f7cc0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185f7cc0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Describe overall project idea + report 4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https://github.com/microsoft/ML-For-Beginners/tree/main</a:t>
            </a:r>
            <a:endParaRPr/>
          </a:p>
          <a:p>
            <a:pPr indent="0" lvl="0" marL="0" rtl="0" algn="l">
              <a:spcBef>
                <a:spcPts val="0"/>
              </a:spcBef>
              <a:spcAft>
                <a:spcPts val="0"/>
              </a:spcAft>
              <a:buNone/>
            </a:pPr>
            <a:r>
              <a:rPr lang="en-GB" u="sng">
                <a:solidFill>
                  <a:schemeClr val="hlink"/>
                </a:solidFill>
                <a:hlinkClick r:id="rId3"/>
              </a:rPr>
              <a:t>https://github.com/data-flair/machine-learning-projects</a:t>
            </a:r>
            <a:r>
              <a:rPr lang="en-GB"/>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172acab2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172acab2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172acab2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172acab2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72acab2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172acab2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172acab2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172acab2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172acab25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172acab25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172acab25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172acab25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52e04a20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152e04a2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69ce998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169ce998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slide per dataset describing data, access, size etc</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184232530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184232530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18975b8eef_0_2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318975b8eef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69ce998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169ce998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Recap of probabilities + basic matrix operations (basically matrix multiplication and maybe inverse)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186ae2601c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186ae2601c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86ae2601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86ae2601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186ae2601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186ae2601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186ae2601c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186ae2601c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186ae2601c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186ae2601c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86ae2601c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186ae2601c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3d049fe72_2_17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13d049fe72_2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18975b8eef_0_2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318975b8eef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169ce9980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69ce9980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186ae2601c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186ae2601c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186ae2601c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186ae2601c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186ae2601c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186ae2601c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186ae2601c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186ae2601c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SLIDES_API190379697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SLIDES_API190379697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This is Slido interaction slide, please don't delete it.</a:t>
            </a:r>
            <a:br>
              <a:rPr lang="en-GB"/>
            </a:br>
            <a:r>
              <a:rPr lang="en-GB"/>
              <a:t>✅ Click on 'Present with Slido' and the poll will launch automatically when you get to this slide.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3186ae2601c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3186ae2601c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186ae2601c_1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186ae2601c_1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3186ae2601c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3186ae2601c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3d162c354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13d162c35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3186ae2601c_1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186ae2601c_1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318975b8ee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318975b8ee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3186ae2601c_1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3186ae2601c_1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169ce9980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169ce9980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3186ae2601c_1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3186ae2601c_1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3186ae2601c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3186ae2601c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318975b8e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318975b8e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3186ae2601c_1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3186ae2601c_1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18975b8ee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18975b8ee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318975b8ee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318975b8ee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SLIDES_API10720206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SLIDES_API10720206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This is Slido interaction slide, please don't delete it.</a:t>
            </a:r>
            <a:br>
              <a:rPr lang="en-GB"/>
            </a:br>
            <a:r>
              <a:rPr lang="en-GB"/>
              <a:t>✅ Click on 'Present with Slido' and the joining instructions will appear when you get to this slide.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318975b8ee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318975b8ee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318975b8eef_0_3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g318975b8eef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318975b8ee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318975b8ee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318975b8ee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318975b8ee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3169ce9980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169ce9980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318975b8ee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318975b8ee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318975b8ee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318975b8ee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318975b8ee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318975b8ee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318975b8ee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318975b8ee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318975b8ee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318975b8ee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3d049fe72_2_1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13d049fe72_2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318975b8ee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318975b8ee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318975b8ee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318975b8ee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318975b8ee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318975b8ee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318975b8ee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318975b8ee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3189d933b0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3189d933b0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313d049fe72_2_6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g313d049fe72_2_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313d049fe72_2_6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g313d049fe72_2_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313d049fe72_2_6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g313d049fe72_2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313d049fe72_2_6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g313d049fe72_2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313d049fe72_2_6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g313d049fe72_2_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3d049fe72_2_18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13d049fe72_2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313d049fe72_2_6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g313d049fe72_2_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313d049fe72_2_6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g313d049fe72_2_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313d049fe72_2_6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g313d049fe72_2_6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313d049fe72_2_7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g313d049fe72_2_7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313d049fe72_2_7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g313d049fe72_2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313d049fe72_2_7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g313d049fe72_2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313d049fe72_2_7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g313d049fe72_2_7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313d049fe72_2_7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g313d049fe72_2_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313d049fe72_2_7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g313d049fe72_2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313d049fe72_2_7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g313d049fe72_2_7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SLIDES_API67926980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SLIDES_API67926980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This is Slido interaction slide, please don't delete it.</a:t>
            </a:r>
            <a:br>
              <a:rPr lang="en-GB"/>
            </a:br>
            <a:r>
              <a:rPr lang="en-GB"/>
              <a:t>✅ Click on 'Present with Slido' and the poll will launch automatically when you get to this slide.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313d049fe72_2_77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g313d049fe72_2_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313d049fe72_2_7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g313d049fe72_2_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313d049fe72_2_7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g313d049fe72_2_7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313d049fe72_2_8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g313d049fe72_2_8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313d049fe72_2_8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g313d049fe72_2_8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313d049fe72_2_8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g313d049fe72_2_8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313d049fe72_2_8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g313d049fe72_2_8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313d049fe72_2_8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g313d049fe72_2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313d049fe72_2_8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g313d049fe72_2_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13d049fe72_2_8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g313d049fe72_2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02">
  <p:cSld name="4_Title 02">
    <p:bg>
      <p:bgPr>
        <a:solidFill>
          <a:schemeClr val="lt1"/>
        </a:solidFill>
      </p:bgPr>
    </p:bg>
    <p:spTree>
      <p:nvGrpSpPr>
        <p:cNvPr id="58" name="Shape 58"/>
        <p:cNvGrpSpPr/>
        <p:nvPr/>
      </p:nvGrpSpPr>
      <p:grpSpPr>
        <a:xfrm>
          <a:off x="0" y="0"/>
          <a:ext cx="0" cy="0"/>
          <a:chOff x="0" y="0"/>
          <a:chExt cx="0" cy="0"/>
        </a:xfrm>
      </p:grpSpPr>
      <p:sp>
        <p:nvSpPr>
          <p:cNvPr id="59" name="Google Shape;59;p14"/>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60" name="Shape 60"/>
        <p:cNvGrpSpPr/>
        <p:nvPr/>
      </p:nvGrpSpPr>
      <p:grpSpPr>
        <a:xfrm>
          <a:off x="0" y="0"/>
          <a:ext cx="0" cy="0"/>
          <a:chOff x="0" y="0"/>
          <a:chExt cx="0" cy="0"/>
        </a:xfrm>
      </p:grpSpPr>
      <p:sp>
        <p:nvSpPr>
          <p:cNvPr id="61" name="Google Shape;61;p15"/>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body"/>
          </p:nvPr>
        </p:nvSpPr>
        <p:spPr>
          <a:xfrm>
            <a:off x="628650" y="1369219"/>
            <a:ext cx="7886700" cy="291020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5"/>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1">
  <p:cSld name="Content 01">
    <p:spTree>
      <p:nvGrpSpPr>
        <p:cNvPr id="64" name="Shape 64"/>
        <p:cNvGrpSpPr/>
        <p:nvPr/>
      </p:nvGrpSpPr>
      <p:grpSpPr>
        <a:xfrm>
          <a:off x="0" y="0"/>
          <a:ext cx="0" cy="0"/>
          <a:chOff x="0" y="0"/>
          <a:chExt cx="0" cy="0"/>
        </a:xfrm>
      </p:grpSpPr>
      <p:sp>
        <p:nvSpPr>
          <p:cNvPr id="65" name="Google Shape;65;p16"/>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C00000"/>
              </a:buClr>
              <a:buSzPts val="3400"/>
              <a:buFont typeface="Playfair Display"/>
              <a:buNone/>
              <a:defRPr b="0" i="0" sz="3400" u="none" cap="none" strike="noStrike">
                <a:solidFill>
                  <a:srgbClr val="C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6"/>
          <p:cNvSpPr txBox="1"/>
          <p:nvPr>
            <p:ph idx="2" type="body"/>
          </p:nvPr>
        </p:nvSpPr>
        <p:spPr>
          <a:xfrm>
            <a:off x="233505" y="1798521"/>
            <a:ext cx="4061318" cy="1488027"/>
          </a:xfrm>
          <a:prstGeom prst="rect">
            <a:avLst/>
          </a:prstGeom>
          <a:noFill/>
          <a:ln>
            <a:noFill/>
          </a:ln>
        </p:spPr>
        <p:txBody>
          <a:bodyPr anchorCtr="0" anchor="t" bIns="34275" lIns="68575" spcFirstLastPara="1" rIns="68575" wrap="square" tIns="34275">
            <a:normAutofit/>
          </a:bodyPr>
          <a:lstStyle>
            <a:lvl1pPr indent="-317500" lvl="0" marL="457200" marR="0" algn="l">
              <a:lnSpc>
                <a:spcPct val="150000"/>
              </a:lnSpc>
              <a:spcBef>
                <a:spcPts val="0"/>
              </a:spcBef>
              <a:spcAft>
                <a:spcPts val="0"/>
              </a:spcAft>
              <a:buClr>
                <a:srgbClr val="C00000"/>
              </a:buClr>
              <a:buSzPts val="1400"/>
              <a:buFont typeface="Calibri"/>
              <a:buAutoNum type="arabicPeriod"/>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6"/>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02">
  <p:cSld name="7_Title 02">
    <p:bg>
      <p:bgPr>
        <a:solidFill>
          <a:schemeClr val="lt1"/>
        </a:solidFill>
      </p:bgPr>
    </p:bg>
    <p:spTree>
      <p:nvGrpSpPr>
        <p:cNvPr id="68" name="Shape 68"/>
        <p:cNvGrpSpPr/>
        <p:nvPr/>
      </p:nvGrpSpPr>
      <p:grpSpPr>
        <a:xfrm>
          <a:off x="0" y="0"/>
          <a:ext cx="0" cy="0"/>
          <a:chOff x="0" y="0"/>
          <a:chExt cx="0" cy="0"/>
        </a:xfrm>
      </p:grpSpPr>
      <p:sp>
        <p:nvSpPr>
          <p:cNvPr id="69" name="Google Shape;69;p17"/>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70" name="Google Shape;70;p17"/>
          <p:cNvSpPr txBox="1"/>
          <p:nvPr>
            <p:ph idx="1" type="body"/>
          </p:nvPr>
        </p:nvSpPr>
        <p:spPr>
          <a:xfrm>
            <a:off x="202072" y="3470204"/>
            <a:ext cx="8655466" cy="591503"/>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chemeClr val="dk1"/>
              </a:buClr>
              <a:buSzPts val="4200"/>
              <a:buFont typeface="Playfair Display"/>
              <a:buNone/>
              <a:defRPr b="1" i="0" sz="4200" u="none" cap="none" strike="noStrike">
                <a:solidFill>
                  <a:schemeClr val="dk1"/>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7"/>
          <p:cNvSpPr txBox="1"/>
          <p:nvPr>
            <p:ph idx="2" type="body"/>
          </p:nvPr>
        </p:nvSpPr>
        <p:spPr>
          <a:xfrm>
            <a:off x="5231674" y="1071504"/>
            <a:ext cx="3625865" cy="288605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C00000"/>
              </a:buClr>
              <a:buSzPts val="22500"/>
              <a:buNone/>
              <a:defRPr b="0" sz="22500">
                <a:solidFill>
                  <a:srgbClr val="C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uplo" type="twoObj">
  <p:cSld name="TWO_OBJECTS">
    <p:spTree>
      <p:nvGrpSpPr>
        <p:cNvPr id="72" name="Shape 72"/>
        <p:cNvGrpSpPr/>
        <p:nvPr/>
      </p:nvGrpSpPr>
      <p:grpSpPr>
        <a:xfrm>
          <a:off x="0" y="0"/>
          <a:ext cx="0" cy="0"/>
          <a:chOff x="0" y="0"/>
          <a:chExt cx="0" cy="0"/>
        </a:xfrm>
      </p:grpSpPr>
      <p:sp>
        <p:nvSpPr>
          <p:cNvPr id="73" name="Google Shape;73;p18"/>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02">
  <p:cSld name="8_Title 02">
    <p:bg>
      <p:bgPr>
        <a:solidFill>
          <a:schemeClr val="lt1"/>
        </a:solidFill>
      </p:bgPr>
    </p:bg>
    <p:spTree>
      <p:nvGrpSpPr>
        <p:cNvPr id="77" name="Shape 77"/>
        <p:cNvGrpSpPr/>
        <p:nvPr/>
      </p:nvGrpSpPr>
      <p:grpSpPr>
        <a:xfrm>
          <a:off x="0" y="0"/>
          <a:ext cx="0" cy="0"/>
          <a:chOff x="0" y="0"/>
          <a:chExt cx="0" cy="0"/>
        </a:xfrm>
      </p:grpSpPr>
      <p:sp>
        <p:nvSpPr>
          <p:cNvPr id="78" name="Google Shape;78;p19"/>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79" name="Google Shape;79;p19"/>
          <p:cNvSpPr txBox="1"/>
          <p:nvPr>
            <p:ph idx="1" type="body"/>
          </p:nvPr>
        </p:nvSpPr>
        <p:spPr>
          <a:xfrm>
            <a:off x="202072" y="1721414"/>
            <a:ext cx="8655466" cy="591503"/>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18497F"/>
              </a:buClr>
              <a:buSzPts val="4200"/>
              <a:buFont typeface="Playfair Display"/>
              <a:buNone/>
              <a:defRPr b="1" i="0" sz="4200" u="none" cap="none" strike="noStrike">
                <a:solidFill>
                  <a:srgbClr val="18497F"/>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9"/>
          <p:cNvSpPr txBox="1"/>
          <p:nvPr>
            <p:ph idx="2" type="body"/>
          </p:nvPr>
        </p:nvSpPr>
        <p:spPr>
          <a:xfrm>
            <a:off x="202073" y="2573666"/>
            <a:ext cx="3295507" cy="88962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9"/>
          <p:cNvSpPr txBox="1"/>
          <p:nvPr>
            <p:ph idx="3" type="body"/>
          </p:nvPr>
        </p:nvSpPr>
        <p:spPr>
          <a:xfrm>
            <a:off x="202072" y="3704288"/>
            <a:ext cx="3295507" cy="340281"/>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2300"/>
              <a:buFont typeface="Playfair Display"/>
              <a:buNone/>
              <a:defRPr b="0" i="0" sz="23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02">
  <p:cSld name="1_Title 02">
    <p:bg>
      <p:bgPr>
        <a:solidFill>
          <a:schemeClr val="lt1"/>
        </a:solidFill>
      </p:bgPr>
    </p:bg>
    <p:spTree>
      <p:nvGrpSpPr>
        <p:cNvPr id="82" name="Shape 82"/>
        <p:cNvGrpSpPr/>
        <p:nvPr/>
      </p:nvGrpSpPr>
      <p:grpSpPr>
        <a:xfrm>
          <a:off x="0" y="0"/>
          <a:ext cx="0" cy="0"/>
          <a:chOff x="0" y="0"/>
          <a:chExt cx="0" cy="0"/>
        </a:xfrm>
      </p:grpSpPr>
      <p:sp>
        <p:nvSpPr>
          <p:cNvPr id="83" name="Google Shape;83;p20"/>
          <p:cNvSpPr txBox="1"/>
          <p:nvPr>
            <p:ph idx="1" type="body"/>
          </p:nvPr>
        </p:nvSpPr>
        <p:spPr>
          <a:xfrm>
            <a:off x="202073" y="1935314"/>
            <a:ext cx="3621447" cy="591503"/>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chemeClr val="dk1"/>
              </a:buClr>
              <a:buSzPts val="4200"/>
              <a:buFont typeface="Playfair Display"/>
              <a:buNone/>
              <a:defRPr b="1" i="0" sz="4200" u="none" cap="none" strike="noStrike">
                <a:solidFill>
                  <a:schemeClr val="dk1"/>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20"/>
          <p:cNvSpPr txBox="1"/>
          <p:nvPr>
            <p:ph idx="2" type="body"/>
          </p:nvPr>
        </p:nvSpPr>
        <p:spPr>
          <a:xfrm>
            <a:off x="202072" y="3429216"/>
            <a:ext cx="3621448" cy="253002"/>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20"/>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86" name="Google Shape;86;p20"/>
          <p:cNvSpPr txBox="1"/>
          <p:nvPr>
            <p:ph idx="3" type="body"/>
          </p:nvPr>
        </p:nvSpPr>
        <p:spPr>
          <a:xfrm>
            <a:off x="202072" y="3679724"/>
            <a:ext cx="3621448" cy="253002"/>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02">
  <p:cSld name="Title 02">
    <p:bg>
      <p:bgPr>
        <a:solidFill>
          <a:schemeClr val="lt1"/>
        </a:solidFill>
      </p:bgPr>
    </p:bg>
    <p:spTree>
      <p:nvGrpSpPr>
        <p:cNvPr id="87" name="Shape 87"/>
        <p:cNvGrpSpPr/>
        <p:nvPr/>
      </p:nvGrpSpPr>
      <p:grpSpPr>
        <a:xfrm>
          <a:off x="0" y="0"/>
          <a:ext cx="0" cy="0"/>
          <a:chOff x="0" y="0"/>
          <a:chExt cx="0" cy="0"/>
        </a:xfrm>
      </p:grpSpPr>
      <p:sp>
        <p:nvSpPr>
          <p:cNvPr id="88" name="Google Shape;88;p21"/>
          <p:cNvSpPr txBox="1"/>
          <p:nvPr>
            <p:ph idx="1" type="body"/>
          </p:nvPr>
        </p:nvSpPr>
        <p:spPr>
          <a:xfrm>
            <a:off x="202072" y="1935314"/>
            <a:ext cx="8655466" cy="591503"/>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chemeClr val="dk1"/>
              </a:buClr>
              <a:buSzPts val="4200"/>
              <a:buFont typeface="Playfair Display"/>
              <a:buNone/>
              <a:defRPr b="1" i="0" sz="4200" u="none" cap="none" strike="noStrike">
                <a:solidFill>
                  <a:schemeClr val="dk1"/>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21"/>
          <p:cNvSpPr txBox="1"/>
          <p:nvPr>
            <p:ph idx="2" type="body"/>
          </p:nvPr>
        </p:nvSpPr>
        <p:spPr>
          <a:xfrm>
            <a:off x="202072" y="3480526"/>
            <a:ext cx="8655466" cy="201692"/>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21"/>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91" name="Google Shape;91;p21"/>
          <p:cNvSpPr txBox="1"/>
          <p:nvPr>
            <p:ph idx="3" type="body"/>
          </p:nvPr>
        </p:nvSpPr>
        <p:spPr>
          <a:xfrm>
            <a:off x="202072" y="3731033"/>
            <a:ext cx="8655466" cy="201692"/>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dk1"/>
              </a:buClr>
              <a:buSzPts val="1200"/>
              <a:buFont typeface="Open Sans"/>
              <a:buNone/>
              <a:defRPr b="0" i="0" sz="1200" u="none" cap="none" strike="noStrike">
                <a:solidFill>
                  <a:schemeClr val="dk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 05">
  <p:cSld name="3_Content 05">
    <p:spTree>
      <p:nvGrpSpPr>
        <p:cNvPr id="92" name="Shape 92"/>
        <p:cNvGrpSpPr/>
        <p:nvPr/>
      </p:nvGrpSpPr>
      <p:grpSpPr>
        <a:xfrm>
          <a:off x="0" y="0"/>
          <a:ext cx="0" cy="0"/>
          <a:chOff x="0" y="0"/>
          <a:chExt cx="0" cy="0"/>
        </a:xfrm>
      </p:grpSpPr>
      <p:sp>
        <p:nvSpPr>
          <p:cNvPr id="93" name="Google Shape;93;p22"/>
          <p:cNvSpPr txBox="1"/>
          <p:nvPr>
            <p:ph idx="1" type="body"/>
          </p:nvPr>
        </p:nvSpPr>
        <p:spPr>
          <a:xfrm>
            <a:off x="233505" y="935891"/>
            <a:ext cx="4061400" cy="40530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22"/>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22"/>
          <p:cNvSpPr txBox="1"/>
          <p:nvPr>
            <p:ph idx="3" type="body"/>
          </p:nvPr>
        </p:nvSpPr>
        <p:spPr>
          <a:xfrm>
            <a:off x="253241" y="2411998"/>
            <a:ext cx="2605426"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2"/>
          <p:cNvSpPr txBox="1"/>
          <p:nvPr>
            <p:ph idx="4" type="body"/>
          </p:nvPr>
        </p:nvSpPr>
        <p:spPr>
          <a:xfrm>
            <a:off x="3261779" y="2411997"/>
            <a:ext cx="2605426"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22"/>
          <p:cNvSpPr txBox="1"/>
          <p:nvPr>
            <p:ph idx="5" type="body"/>
          </p:nvPr>
        </p:nvSpPr>
        <p:spPr>
          <a:xfrm>
            <a:off x="6270319" y="2411997"/>
            <a:ext cx="2605427"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 05">
  <p:cSld name="4_Content 05">
    <p:spTree>
      <p:nvGrpSpPr>
        <p:cNvPr id="98" name="Shape 98"/>
        <p:cNvGrpSpPr/>
        <p:nvPr/>
      </p:nvGrpSpPr>
      <p:grpSpPr>
        <a:xfrm>
          <a:off x="0" y="0"/>
          <a:ext cx="0" cy="0"/>
          <a:chOff x="0" y="0"/>
          <a:chExt cx="0" cy="0"/>
        </a:xfrm>
      </p:grpSpPr>
      <p:sp>
        <p:nvSpPr>
          <p:cNvPr id="99" name="Google Shape;99;p23"/>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3"/>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3"/>
          <p:cNvSpPr txBox="1"/>
          <p:nvPr>
            <p:ph idx="3" type="body"/>
          </p:nvPr>
        </p:nvSpPr>
        <p:spPr>
          <a:xfrm>
            <a:off x="253241" y="2411998"/>
            <a:ext cx="187763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23"/>
          <p:cNvSpPr txBox="1"/>
          <p:nvPr>
            <p:ph idx="4" type="body"/>
          </p:nvPr>
        </p:nvSpPr>
        <p:spPr>
          <a:xfrm>
            <a:off x="2493755" y="2411997"/>
            <a:ext cx="187763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3"/>
          <p:cNvSpPr txBox="1"/>
          <p:nvPr>
            <p:ph idx="5" type="body"/>
          </p:nvPr>
        </p:nvSpPr>
        <p:spPr>
          <a:xfrm>
            <a:off x="4734268" y="2411997"/>
            <a:ext cx="1877639"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3"/>
          <p:cNvSpPr txBox="1"/>
          <p:nvPr>
            <p:ph idx="6" type="body"/>
          </p:nvPr>
        </p:nvSpPr>
        <p:spPr>
          <a:xfrm>
            <a:off x="6974782" y="2411997"/>
            <a:ext cx="187763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 05">
  <p:cSld name="5_Content 05">
    <p:spTree>
      <p:nvGrpSpPr>
        <p:cNvPr id="105" name="Shape 105"/>
        <p:cNvGrpSpPr/>
        <p:nvPr/>
      </p:nvGrpSpPr>
      <p:grpSpPr>
        <a:xfrm>
          <a:off x="0" y="0"/>
          <a:ext cx="0" cy="0"/>
          <a:chOff x="0" y="0"/>
          <a:chExt cx="0" cy="0"/>
        </a:xfrm>
      </p:grpSpPr>
      <p:sp>
        <p:nvSpPr>
          <p:cNvPr id="106" name="Google Shape;106;p24"/>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24"/>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4"/>
          <p:cNvSpPr txBox="1"/>
          <p:nvPr>
            <p:ph idx="3" type="body"/>
          </p:nvPr>
        </p:nvSpPr>
        <p:spPr>
          <a:xfrm>
            <a:off x="253240" y="3565240"/>
            <a:ext cx="4061318" cy="75709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4"/>
          <p:cNvSpPr txBox="1"/>
          <p:nvPr>
            <p:ph idx="4" type="body"/>
          </p:nvPr>
        </p:nvSpPr>
        <p:spPr>
          <a:xfrm>
            <a:off x="4710940" y="3565240"/>
            <a:ext cx="4061318" cy="75709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4"/>
          <p:cNvSpPr/>
          <p:nvPr>
            <p:ph idx="5" type="pic"/>
          </p:nvPr>
        </p:nvSpPr>
        <p:spPr>
          <a:xfrm>
            <a:off x="253008" y="1917454"/>
            <a:ext cx="4089202" cy="1491707"/>
          </a:xfrm>
          <a:prstGeom prst="rect">
            <a:avLst/>
          </a:prstGeom>
          <a:solidFill>
            <a:srgbClr val="F2F2F2"/>
          </a:solidFill>
          <a:ln>
            <a:noFill/>
          </a:ln>
        </p:spPr>
      </p:sp>
      <p:sp>
        <p:nvSpPr>
          <p:cNvPr id="111" name="Google Shape;111;p24"/>
          <p:cNvSpPr/>
          <p:nvPr>
            <p:ph idx="6" type="pic"/>
          </p:nvPr>
        </p:nvSpPr>
        <p:spPr>
          <a:xfrm>
            <a:off x="4702884" y="1914270"/>
            <a:ext cx="4069374" cy="1491707"/>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 05">
  <p:cSld name="6_Content 05">
    <p:spTree>
      <p:nvGrpSpPr>
        <p:cNvPr id="112" name="Shape 112"/>
        <p:cNvGrpSpPr/>
        <p:nvPr/>
      </p:nvGrpSpPr>
      <p:grpSpPr>
        <a:xfrm>
          <a:off x="0" y="0"/>
          <a:ext cx="0" cy="0"/>
          <a:chOff x="0" y="0"/>
          <a:chExt cx="0" cy="0"/>
        </a:xfrm>
      </p:grpSpPr>
      <p:sp>
        <p:nvSpPr>
          <p:cNvPr id="113" name="Google Shape;113;p25"/>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25"/>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25"/>
          <p:cNvSpPr txBox="1"/>
          <p:nvPr>
            <p:ph idx="3" type="body"/>
          </p:nvPr>
        </p:nvSpPr>
        <p:spPr>
          <a:xfrm>
            <a:off x="253241" y="3218002"/>
            <a:ext cx="2605426" cy="991159"/>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5"/>
          <p:cNvSpPr txBox="1"/>
          <p:nvPr>
            <p:ph idx="4" type="body"/>
          </p:nvPr>
        </p:nvSpPr>
        <p:spPr>
          <a:xfrm>
            <a:off x="3261779" y="3218002"/>
            <a:ext cx="2605426" cy="991159"/>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5"/>
          <p:cNvSpPr txBox="1"/>
          <p:nvPr>
            <p:ph idx="5" type="body"/>
          </p:nvPr>
        </p:nvSpPr>
        <p:spPr>
          <a:xfrm>
            <a:off x="6270319" y="3218002"/>
            <a:ext cx="2605427" cy="991159"/>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5"/>
          <p:cNvSpPr/>
          <p:nvPr>
            <p:ph idx="6" type="pic"/>
          </p:nvPr>
        </p:nvSpPr>
        <p:spPr>
          <a:xfrm>
            <a:off x="253241" y="1914270"/>
            <a:ext cx="2605426" cy="1147653"/>
          </a:xfrm>
          <a:prstGeom prst="rect">
            <a:avLst/>
          </a:prstGeom>
          <a:solidFill>
            <a:srgbClr val="F2F2F2"/>
          </a:solidFill>
          <a:ln>
            <a:noFill/>
          </a:ln>
        </p:spPr>
      </p:sp>
      <p:sp>
        <p:nvSpPr>
          <p:cNvPr id="119" name="Google Shape;119;p25"/>
          <p:cNvSpPr/>
          <p:nvPr>
            <p:ph idx="7" type="pic"/>
          </p:nvPr>
        </p:nvSpPr>
        <p:spPr>
          <a:xfrm>
            <a:off x="3269287" y="1914270"/>
            <a:ext cx="2605426" cy="1147653"/>
          </a:xfrm>
          <a:prstGeom prst="rect">
            <a:avLst/>
          </a:prstGeom>
          <a:solidFill>
            <a:srgbClr val="F2F2F2"/>
          </a:solidFill>
          <a:ln>
            <a:noFill/>
          </a:ln>
        </p:spPr>
      </p:sp>
      <p:sp>
        <p:nvSpPr>
          <p:cNvPr id="120" name="Google Shape;120;p25"/>
          <p:cNvSpPr/>
          <p:nvPr>
            <p:ph idx="8" type="pic"/>
          </p:nvPr>
        </p:nvSpPr>
        <p:spPr>
          <a:xfrm>
            <a:off x="6285334" y="1914270"/>
            <a:ext cx="2605427" cy="1147653"/>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 05">
  <p:cSld name="7_Content 05">
    <p:spTree>
      <p:nvGrpSpPr>
        <p:cNvPr id="121" name="Shape 121"/>
        <p:cNvGrpSpPr/>
        <p:nvPr/>
      </p:nvGrpSpPr>
      <p:grpSpPr>
        <a:xfrm>
          <a:off x="0" y="0"/>
          <a:ext cx="0" cy="0"/>
          <a:chOff x="0" y="0"/>
          <a:chExt cx="0" cy="0"/>
        </a:xfrm>
      </p:grpSpPr>
      <p:sp>
        <p:nvSpPr>
          <p:cNvPr id="122" name="Google Shape;122;p26"/>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6"/>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6"/>
          <p:cNvSpPr txBox="1"/>
          <p:nvPr>
            <p:ph idx="3" type="body"/>
          </p:nvPr>
        </p:nvSpPr>
        <p:spPr>
          <a:xfrm>
            <a:off x="253241" y="3240056"/>
            <a:ext cx="1877638" cy="969105"/>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6"/>
          <p:cNvSpPr txBox="1"/>
          <p:nvPr>
            <p:ph idx="4" type="body"/>
          </p:nvPr>
        </p:nvSpPr>
        <p:spPr>
          <a:xfrm>
            <a:off x="2493755" y="3240056"/>
            <a:ext cx="1877638" cy="969105"/>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6"/>
          <p:cNvSpPr txBox="1"/>
          <p:nvPr>
            <p:ph idx="5" type="body"/>
          </p:nvPr>
        </p:nvSpPr>
        <p:spPr>
          <a:xfrm>
            <a:off x="4734268" y="3240056"/>
            <a:ext cx="1877639" cy="969105"/>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6"/>
          <p:cNvSpPr txBox="1"/>
          <p:nvPr>
            <p:ph idx="6" type="body"/>
          </p:nvPr>
        </p:nvSpPr>
        <p:spPr>
          <a:xfrm>
            <a:off x="6974782" y="3240056"/>
            <a:ext cx="1877638" cy="969105"/>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800"/>
              <a:buFont typeface="Open Sans"/>
              <a:buNone/>
              <a:defRPr b="0" i="0" sz="8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6"/>
          <p:cNvSpPr/>
          <p:nvPr>
            <p:ph idx="7" type="pic"/>
          </p:nvPr>
        </p:nvSpPr>
        <p:spPr>
          <a:xfrm>
            <a:off x="253241" y="1914270"/>
            <a:ext cx="1877639" cy="1147653"/>
          </a:xfrm>
          <a:prstGeom prst="rect">
            <a:avLst/>
          </a:prstGeom>
          <a:solidFill>
            <a:srgbClr val="F2F2F2"/>
          </a:solidFill>
          <a:ln>
            <a:noFill/>
          </a:ln>
        </p:spPr>
      </p:sp>
      <p:sp>
        <p:nvSpPr>
          <p:cNvPr id="129" name="Google Shape;129;p26"/>
          <p:cNvSpPr/>
          <p:nvPr>
            <p:ph idx="8" type="pic"/>
          </p:nvPr>
        </p:nvSpPr>
        <p:spPr>
          <a:xfrm>
            <a:off x="2493755" y="1914270"/>
            <a:ext cx="1877639" cy="1147653"/>
          </a:xfrm>
          <a:prstGeom prst="rect">
            <a:avLst/>
          </a:prstGeom>
          <a:solidFill>
            <a:srgbClr val="F2F2F2"/>
          </a:solidFill>
          <a:ln>
            <a:noFill/>
          </a:ln>
        </p:spPr>
      </p:sp>
      <p:sp>
        <p:nvSpPr>
          <p:cNvPr id="130" name="Google Shape;130;p26"/>
          <p:cNvSpPr/>
          <p:nvPr>
            <p:ph idx="9" type="pic"/>
          </p:nvPr>
        </p:nvSpPr>
        <p:spPr>
          <a:xfrm>
            <a:off x="4734268" y="1914270"/>
            <a:ext cx="1877639" cy="1147653"/>
          </a:xfrm>
          <a:prstGeom prst="rect">
            <a:avLst/>
          </a:prstGeom>
          <a:solidFill>
            <a:srgbClr val="F2F2F2"/>
          </a:solidFill>
          <a:ln>
            <a:noFill/>
          </a:ln>
        </p:spPr>
      </p:sp>
      <p:sp>
        <p:nvSpPr>
          <p:cNvPr id="131" name="Google Shape;131;p26"/>
          <p:cNvSpPr/>
          <p:nvPr>
            <p:ph idx="13" type="pic"/>
          </p:nvPr>
        </p:nvSpPr>
        <p:spPr>
          <a:xfrm>
            <a:off x="6974782" y="1914270"/>
            <a:ext cx="1877639" cy="1147653"/>
          </a:xfrm>
          <a:prstGeom prst="rect">
            <a:avLst/>
          </a:prstGeom>
          <a:solidFill>
            <a:srgbClr val="F2F2F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9">
  <p:cSld name="Content 09">
    <p:spTree>
      <p:nvGrpSpPr>
        <p:cNvPr id="132" name="Shape 132"/>
        <p:cNvGrpSpPr/>
        <p:nvPr/>
      </p:nvGrpSpPr>
      <p:grpSpPr>
        <a:xfrm>
          <a:off x="0" y="0"/>
          <a:ext cx="0" cy="0"/>
          <a:chOff x="0" y="0"/>
          <a:chExt cx="0" cy="0"/>
        </a:xfrm>
      </p:grpSpPr>
      <p:sp>
        <p:nvSpPr>
          <p:cNvPr id="133" name="Google Shape;133;p27"/>
          <p:cNvSpPr txBox="1"/>
          <p:nvPr>
            <p:ph idx="1" type="body"/>
          </p:nvPr>
        </p:nvSpPr>
        <p:spPr>
          <a:xfrm>
            <a:off x="4825508"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7"/>
          <p:cNvSpPr txBox="1"/>
          <p:nvPr>
            <p:ph idx="2" type="body"/>
          </p:nvPr>
        </p:nvSpPr>
        <p:spPr>
          <a:xfrm>
            <a:off x="4825508"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7"/>
          <p:cNvSpPr txBox="1"/>
          <p:nvPr>
            <p:ph idx="3" type="body"/>
          </p:nvPr>
        </p:nvSpPr>
        <p:spPr>
          <a:xfrm>
            <a:off x="4845243" y="2411998"/>
            <a:ext cx="406131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7"/>
          <p:cNvSpPr/>
          <p:nvPr>
            <p:ph idx="4" type="pic"/>
          </p:nvPr>
        </p:nvSpPr>
        <p:spPr>
          <a:xfrm>
            <a:off x="0" y="-2858"/>
            <a:ext cx="4497705" cy="4438355"/>
          </a:xfrm>
          <a:prstGeom prst="rect">
            <a:avLst/>
          </a:prstGeom>
          <a:solidFill>
            <a:srgbClr val="F2F2F2"/>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05">
  <p:cSld name="1_Content 05">
    <p:spTree>
      <p:nvGrpSpPr>
        <p:cNvPr id="137" name="Shape 137"/>
        <p:cNvGrpSpPr/>
        <p:nvPr/>
      </p:nvGrpSpPr>
      <p:grpSpPr>
        <a:xfrm>
          <a:off x="0" y="0"/>
          <a:ext cx="0" cy="0"/>
          <a:chOff x="0" y="0"/>
          <a:chExt cx="0" cy="0"/>
        </a:xfrm>
      </p:grpSpPr>
      <p:sp>
        <p:nvSpPr>
          <p:cNvPr id="138" name="Google Shape;138;p28"/>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8"/>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8"/>
          <p:cNvSpPr txBox="1"/>
          <p:nvPr>
            <p:ph idx="3"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8"/>
          <p:cNvSpPr/>
          <p:nvPr>
            <p:ph idx="4" type="pic"/>
          </p:nvPr>
        </p:nvSpPr>
        <p:spPr>
          <a:xfrm>
            <a:off x="4646295" y="-2858"/>
            <a:ext cx="4497705" cy="4438355"/>
          </a:xfrm>
          <a:prstGeom prst="rect">
            <a:avLst/>
          </a:prstGeom>
          <a:solidFill>
            <a:srgbClr val="F2F2F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 Quotes 02">
  <p:cSld name="Texto + Quotes 02">
    <p:spTree>
      <p:nvGrpSpPr>
        <p:cNvPr id="142" name="Shape 142"/>
        <p:cNvGrpSpPr/>
        <p:nvPr/>
      </p:nvGrpSpPr>
      <p:grpSpPr>
        <a:xfrm>
          <a:off x="0" y="0"/>
          <a:ext cx="0" cy="0"/>
          <a:chOff x="0" y="0"/>
          <a:chExt cx="0" cy="0"/>
        </a:xfrm>
      </p:grpSpPr>
      <p:sp>
        <p:nvSpPr>
          <p:cNvPr id="143" name="Google Shape;143;p29"/>
          <p:cNvSpPr txBox="1"/>
          <p:nvPr>
            <p:ph idx="1" type="body"/>
          </p:nvPr>
        </p:nvSpPr>
        <p:spPr>
          <a:xfrm>
            <a:off x="5029200" y="1034951"/>
            <a:ext cx="3817620" cy="2754095"/>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chemeClr val="lt1"/>
              </a:buClr>
              <a:buSzPts val="2100"/>
              <a:buFont typeface="Playfair Display"/>
              <a:buNone/>
              <a:defRPr b="0" i="1" sz="2100" u="none" cap="none" strike="noStrike">
                <a:solidFill>
                  <a:schemeClr val="lt1"/>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29"/>
          <p:cNvSpPr txBox="1"/>
          <p:nvPr>
            <p:ph idx="2" type="body"/>
          </p:nvPr>
        </p:nvSpPr>
        <p:spPr>
          <a:xfrm>
            <a:off x="5029200" y="3766185"/>
            <a:ext cx="3817620" cy="41144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800"/>
              <a:buNone/>
              <a:defRPr b="0" sz="800" cap="none">
                <a:solidFill>
                  <a:schemeClr val="lt1"/>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29"/>
          <p:cNvSpPr txBox="1"/>
          <p:nvPr>
            <p:ph idx="3" type="body"/>
          </p:nvPr>
        </p:nvSpPr>
        <p:spPr>
          <a:xfrm>
            <a:off x="233505" y="1012091"/>
            <a:ext cx="4061318" cy="405230"/>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3400"/>
              <a:buFont typeface="Playfair Display"/>
              <a:buNone/>
              <a:defRPr b="0" i="0" sz="3400" u="none" cap="none" strike="noStrike">
                <a:solidFill>
                  <a:srgbClr val="000000"/>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29"/>
          <p:cNvSpPr txBox="1"/>
          <p:nvPr>
            <p:ph idx="4" type="body"/>
          </p:nvPr>
        </p:nvSpPr>
        <p:spPr>
          <a:xfrm>
            <a:off x="233505" y="1574394"/>
            <a:ext cx="4061318" cy="148679"/>
          </a:xfrm>
          <a:prstGeom prst="rect">
            <a:avLst/>
          </a:prstGeom>
          <a:noFill/>
          <a:ln>
            <a:noFill/>
          </a:ln>
        </p:spPr>
        <p:txBody>
          <a:bodyPr anchorCtr="0" anchor="t" bIns="34275" lIns="68575" spcFirstLastPara="1" rIns="68575" wrap="square" tIns="34275">
            <a:normAutofit/>
          </a:bodyPr>
          <a:lstStyle>
            <a:lvl1pPr indent="-228600" lvl="0" marL="457200" marR="0" algn="l">
              <a:lnSpc>
                <a:spcPct val="80000"/>
              </a:lnSpc>
              <a:spcBef>
                <a:spcPts val="0"/>
              </a:spcBef>
              <a:spcAft>
                <a:spcPts val="0"/>
              </a:spcAft>
              <a:buClr>
                <a:srgbClr val="000000"/>
              </a:buClr>
              <a:buSzPts val="1200"/>
              <a:buFont typeface="Open Sans"/>
              <a:buNone/>
              <a:defRPr b="0" i="0" sz="1200" u="none" cap="none" strike="noStrike">
                <a:solidFill>
                  <a:srgbClr val="000000"/>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29"/>
          <p:cNvSpPr txBox="1"/>
          <p:nvPr>
            <p:ph idx="5"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05">
  <p:cSld name="2_Content 05">
    <p:spTree>
      <p:nvGrpSpPr>
        <p:cNvPr id="148" name="Shape 148"/>
        <p:cNvGrpSpPr/>
        <p:nvPr/>
      </p:nvGrpSpPr>
      <p:grpSpPr>
        <a:xfrm>
          <a:off x="0" y="0"/>
          <a:ext cx="0" cy="0"/>
          <a:chOff x="0" y="0"/>
          <a:chExt cx="0" cy="0"/>
        </a:xfrm>
      </p:grpSpPr>
      <p:sp>
        <p:nvSpPr>
          <p:cNvPr id="149" name="Google Shape;149;p30"/>
          <p:cNvSpPr txBox="1"/>
          <p:nvPr>
            <p:ph idx="1" type="body"/>
          </p:nvPr>
        </p:nvSpPr>
        <p:spPr>
          <a:xfrm>
            <a:off x="4710940" y="1000081"/>
            <a:ext cx="4061318" cy="60012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30"/>
          <p:cNvSpPr txBox="1"/>
          <p:nvPr>
            <p:ph idx="2" type="body"/>
          </p:nvPr>
        </p:nvSpPr>
        <p:spPr>
          <a:xfrm>
            <a:off x="4710940" y="1790656"/>
            <a:ext cx="4061318" cy="60012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30"/>
          <p:cNvSpPr txBox="1"/>
          <p:nvPr>
            <p:ph idx="3" type="body"/>
          </p:nvPr>
        </p:nvSpPr>
        <p:spPr>
          <a:xfrm>
            <a:off x="4710940" y="2581231"/>
            <a:ext cx="4061318" cy="60012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30"/>
          <p:cNvSpPr txBox="1"/>
          <p:nvPr>
            <p:ph idx="4" type="body"/>
          </p:nvPr>
        </p:nvSpPr>
        <p:spPr>
          <a:xfrm>
            <a:off x="4710940" y="3371806"/>
            <a:ext cx="4061318" cy="60012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30"/>
          <p:cNvSpPr txBox="1"/>
          <p:nvPr>
            <p:ph idx="5" type="body"/>
          </p:nvPr>
        </p:nvSpPr>
        <p:spPr>
          <a:xfrm>
            <a:off x="233505" y="931807"/>
            <a:ext cx="4061318" cy="218127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18497F"/>
              </a:buClr>
              <a:buSzPts val="2300"/>
              <a:buFont typeface="Playfair Display"/>
              <a:buNone/>
              <a:defRPr b="0" i="0" sz="2300" u="none" cap="none" strike="noStrike">
                <a:solidFill>
                  <a:srgbClr val="18497F"/>
                </a:solidFill>
                <a:latin typeface="Playfair Display"/>
                <a:ea typeface="Playfair Display"/>
                <a:cs typeface="Playfair Display"/>
                <a:sym typeface="Playfair Display"/>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o de Título" type="title">
  <p:cSld name="TITLE">
    <p:spTree>
      <p:nvGrpSpPr>
        <p:cNvPr id="154" name="Shape 154"/>
        <p:cNvGrpSpPr/>
        <p:nvPr/>
      </p:nvGrpSpPr>
      <p:grpSpPr>
        <a:xfrm>
          <a:off x="0" y="0"/>
          <a:ext cx="0" cy="0"/>
          <a:chOff x="0" y="0"/>
          <a:chExt cx="0" cy="0"/>
        </a:xfrm>
      </p:grpSpPr>
      <p:sp>
        <p:nvSpPr>
          <p:cNvPr id="155" name="Google Shape;155;p3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fair Dis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 name="Google Shape;156;p31"/>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7" name="Google Shape;157;p31"/>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8" name="Shape 158"/>
        <p:cNvGrpSpPr/>
        <p:nvPr/>
      </p:nvGrpSpPr>
      <p:grpSpPr>
        <a:xfrm>
          <a:off x="0" y="0"/>
          <a:ext cx="0" cy="0"/>
          <a:chOff x="0" y="0"/>
          <a:chExt cx="0" cy="0"/>
        </a:xfrm>
      </p:grpSpPr>
      <p:sp>
        <p:nvSpPr>
          <p:cNvPr id="159" name="Google Shape;159;p32"/>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cção" type="secHead">
  <p:cSld name="SECTION_HEADER">
    <p:spTree>
      <p:nvGrpSpPr>
        <p:cNvPr id="160" name="Shape 160"/>
        <p:cNvGrpSpPr/>
        <p:nvPr/>
      </p:nvGrpSpPr>
      <p:grpSpPr>
        <a:xfrm>
          <a:off x="0" y="0"/>
          <a:ext cx="0" cy="0"/>
          <a:chOff x="0" y="0"/>
          <a:chExt cx="0" cy="0"/>
        </a:xfrm>
      </p:grpSpPr>
      <p:sp>
        <p:nvSpPr>
          <p:cNvPr id="161" name="Google Shape;161;p33"/>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fair Dis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2" name="Google Shape;162;p33"/>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63" name="Google Shape;163;p33"/>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64" name="Shape 164"/>
        <p:cNvGrpSpPr/>
        <p:nvPr/>
      </p:nvGrpSpPr>
      <p:grpSpPr>
        <a:xfrm>
          <a:off x="0" y="0"/>
          <a:ext cx="0" cy="0"/>
          <a:chOff x="0" y="0"/>
          <a:chExt cx="0" cy="0"/>
        </a:xfrm>
      </p:grpSpPr>
      <p:sp>
        <p:nvSpPr>
          <p:cNvPr id="165" name="Google Shape;165;p34"/>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34"/>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7" name="Google Shape;167;p34"/>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8" name="Google Shape;168;p34"/>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9" name="Google Shape;169;p34"/>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 name="Google Shape;170;p34"/>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 Título" type="titleOnly">
  <p:cSld name="TITLE_ONLY">
    <p:spTree>
      <p:nvGrpSpPr>
        <p:cNvPr id="171" name="Shape 171"/>
        <p:cNvGrpSpPr/>
        <p:nvPr/>
      </p:nvGrpSpPr>
      <p:grpSpPr>
        <a:xfrm>
          <a:off x="0" y="0"/>
          <a:ext cx="0" cy="0"/>
          <a:chOff x="0" y="0"/>
          <a:chExt cx="0" cy="0"/>
        </a:xfrm>
      </p:grpSpPr>
      <p:sp>
        <p:nvSpPr>
          <p:cNvPr id="172" name="Google Shape;172;p35"/>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35"/>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74" name="Shape 174"/>
        <p:cNvGrpSpPr/>
        <p:nvPr/>
      </p:nvGrpSpPr>
      <p:grpSpPr>
        <a:xfrm>
          <a:off x="0" y="0"/>
          <a:ext cx="0" cy="0"/>
          <a:chOff x="0" y="0"/>
          <a:chExt cx="0" cy="0"/>
        </a:xfrm>
      </p:grpSpPr>
      <p:sp>
        <p:nvSpPr>
          <p:cNvPr id="175" name="Google Shape;175;p36"/>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76" name="Shape 176"/>
        <p:cNvGrpSpPr/>
        <p:nvPr/>
      </p:nvGrpSpPr>
      <p:grpSpPr>
        <a:xfrm>
          <a:off x="0" y="0"/>
          <a:ext cx="0" cy="0"/>
          <a:chOff x="0" y="0"/>
          <a:chExt cx="0" cy="0"/>
        </a:xfrm>
      </p:grpSpPr>
      <p:sp>
        <p:nvSpPr>
          <p:cNvPr id="177" name="Google Shape;177;p3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fair Dis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8" name="Google Shape;178;p37"/>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9" name="Google Shape;179;p37"/>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0" name="Google Shape;180;p37"/>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81" name="Shape 181"/>
        <p:cNvGrpSpPr/>
        <p:nvPr/>
      </p:nvGrpSpPr>
      <p:grpSpPr>
        <a:xfrm>
          <a:off x="0" y="0"/>
          <a:ext cx="0" cy="0"/>
          <a:chOff x="0" y="0"/>
          <a:chExt cx="0" cy="0"/>
        </a:xfrm>
      </p:grpSpPr>
      <p:sp>
        <p:nvSpPr>
          <p:cNvPr id="182" name="Google Shape;182;p3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fair Dis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38"/>
          <p:cNvSpPr/>
          <p:nvPr>
            <p:ph idx="2" type="pic"/>
          </p:nvPr>
        </p:nvSpPr>
        <p:spPr>
          <a:xfrm>
            <a:off x="3887391" y="740569"/>
            <a:ext cx="4629150" cy="3655219"/>
          </a:xfrm>
          <a:prstGeom prst="rect">
            <a:avLst/>
          </a:prstGeom>
          <a:noFill/>
          <a:ln>
            <a:noFill/>
          </a:ln>
        </p:spPr>
      </p:sp>
      <p:sp>
        <p:nvSpPr>
          <p:cNvPr id="184" name="Google Shape;184;p38"/>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5" name="Google Shape;185;p3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86" name="Shape 186"/>
        <p:cNvGrpSpPr/>
        <p:nvPr/>
      </p:nvGrpSpPr>
      <p:grpSpPr>
        <a:xfrm>
          <a:off x="0" y="0"/>
          <a:ext cx="0" cy="0"/>
          <a:chOff x="0" y="0"/>
          <a:chExt cx="0" cy="0"/>
        </a:xfrm>
      </p:grpSpPr>
      <p:sp>
        <p:nvSpPr>
          <p:cNvPr id="187" name="Google Shape;187;p39"/>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8" name="Google Shape;188;p39"/>
          <p:cNvSpPr txBox="1"/>
          <p:nvPr>
            <p:ph idx="1" type="body"/>
          </p:nvPr>
        </p:nvSpPr>
        <p:spPr>
          <a:xfrm rot="5400000">
            <a:off x="3116900" y="-1119031"/>
            <a:ext cx="2910201"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9" name="Google Shape;189;p39"/>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e Texto" type="vertTitleAndTx">
  <p:cSld name="VERTICAL_TITLE_AND_VERTICAL_TEXT">
    <p:spTree>
      <p:nvGrpSpPr>
        <p:cNvPr id="190" name="Shape 190"/>
        <p:cNvGrpSpPr/>
        <p:nvPr/>
      </p:nvGrpSpPr>
      <p:grpSpPr>
        <a:xfrm>
          <a:off x="0" y="0"/>
          <a:ext cx="0" cy="0"/>
          <a:chOff x="0" y="0"/>
          <a:chExt cx="0" cy="0"/>
        </a:xfrm>
      </p:grpSpPr>
      <p:sp>
        <p:nvSpPr>
          <p:cNvPr id="191" name="Google Shape;191;p40"/>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2" name="Google Shape;192;p40"/>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40"/>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29" Type="http://schemas.openxmlformats.org/officeDocument/2006/relationships/slideLayout" Target="../slideLayouts/slideLayout38.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0" Type="http://schemas.openxmlformats.org/officeDocument/2006/relationships/theme" Target="../theme/theme2.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Playfair Display"/>
              <a:buNone/>
              <a:defRPr b="0" i="0" sz="3000" u="none" cap="none" strike="noStrike">
                <a:solidFill>
                  <a:schemeClr val="dk1"/>
                </a:solidFill>
                <a:latin typeface="Playfair Display"/>
                <a:ea typeface="Playfair Display"/>
                <a:cs typeface="Playfair Display"/>
                <a:sym typeface="Playfair Dis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2910201"/>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p:nvPr/>
        </p:nvSpPr>
        <p:spPr>
          <a:xfrm>
            <a:off x="0" y="4415096"/>
            <a:ext cx="9144000" cy="184666"/>
          </a:xfrm>
          <a:prstGeom prst="rect">
            <a:avLst/>
          </a:prstGeom>
          <a:solidFill>
            <a:srgbClr val="C014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pic>
        <p:nvPicPr>
          <p:cNvPr descr="A logo with a square and a square with a square and a square with a square with a square with a square with a square with a square with a square with a square with a square with&#10;&#10;Description automatically generated" id="54" name="Google Shape;54;p13"/>
          <p:cNvPicPr preferRelativeResize="0"/>
          <p:nvPr/>
        </p:nvPicPr>
        <p:blipFill rotWithShape="1">
          <a:blip r:embed="rId1">
            <a:alphaModFix/>
          </a:blip>
          <a:srcRect b="31094" l="0" r="2540" t="0"/>
          <a:stretch/>
        </p:blipFill>
        <p:spPr>
          <a:xfrm>
            <a:off x="25386" y="18159"/>
            <a:ext cx="706338" cy="397889"/>
          </a:xfrm>
          <a:prstGeom prst="rect">
            <a:avLst/>
          </a:prstGeom>
          <a:noFill/>
          <a:ln>
            <a:noFill/>
          </a:ln>
        </p:spPr>
      </p:pic>
      <p:pic>
        <p:nvPicPr>
          <p:cNvPr descr="A logo with a square and a square with a square and a square with a square with a square with a square with a square with a square with a square with a square with a square with&#10;&#10;Description automatically generated" id="55" name="Google Shape;55;p13"/>
          <p:cNvPicPr preferRelativeResize="0"/>
          <p:nvPr/>
        </p:nvPicPr>
        <p:blipFill rotWithShape="1">
          <a:blip r:embed="rId1">
            <a:alphaModFix/>
          </a:blip>
          <a:srcRect b="4923" l="0" r="5327" t="67258"/>
          <a:stretch/>
        </p:blipFill>
        <p:spPr>
          <a:xfrm>
            <a:off x="731724" y="293914"/>
            <a:ext cx="523669" cy="122597"/>
          </a:xfrm>
          <a:prstGeom prst="rect">
            <a:avLst/>
          </a:prstGeom>
          <a:noFill/>
          <a:ln>
            <a:noFill/>
          </a:ln>
        </p:spPr>
      </p:pic>
      <p:pic>
        <p:nvPicPr>
          <p:cNvPr descr="A group of people in a lecture hall&#10;&#10;Description automatically generated" id="56" name="Google Shape;56;p13"/>
          <p:cNvPicPr preferRelativeResize="0"/>
          <p:nvPr/>
        </p:nvPicPr>
        <p:blipFill rotWithShape="1">
          <a:blip r:embed="rId2">
            <a:alphaModFix/>
          </a:blip>
          <a:srcRect b="987" l="44078" r="0" t="89574"/>
          <a:stretch/>
        </p:blipFill>
        <p:spPr>
          <a:xfrm>
            <a:off x="0" y="4624870"/>
            <a:ext cx="2663190" cy="449431"/>
          </a:xfrm>
          <a:prstGeom prst="rect">
            <a:avLst/>
          </a:prstGeom>
          <a:noFill/>
          <a:ln>
            <a:noFill/>
          </a:ln>
        </p:spPr>
      </p:pic>
      <p:sp>
        <p:nvSpPr>
          <p:cNvPr id="57" name="Google Shape;57;p13"/>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100" u="none" cap="none" strike="noStrike">
                <a:solidFill>
                  <a:schemeClr val="dk1"/>
                </a:solidFill>
                <a:latin typeface="Calibri"/>
                <a:ea typeface="Calibri"/>
                <a:cs typeface="Calibri"/>
                <a:sym typeface="Calibri"/>
              </a:defRPr>
            </a:lvl1pPr>
            <a:lvl2pPr indent="0" lvl="1" marL="0" marR="0" rtl="0" algn="r">
              <a:spcBef>
                <a:spcPts val="0"/>
              </a:spcBef>
              <a:buNone/>
              <a:defRPr b="0" i="0" sz="1100" u="none" cap="none" strike="noStrike">
                <a:solidFill>
                  <a:schemeClr val="dk1"/>
                </a:solidFill>
                <a:latin typeface="Calibri"/>
                <a:ea typeface="Calibri"/>
                <a:cs typeface="Calibri"/>
                <a:sym typeface="Calibri"/>
              </a:defRPr>
            </a:lvl2pPr>
            <a:lvl3pPr indent="0" lvl="2" marL="0" marR="0" rtl="0" algn="r">
              <a:spcBef>
                <a:spcPts val="0"/>
              </a:spcBef>
              <a:buNone/>
              <a:defRPr b="0" i="0" sz="1100" u="none" cap="none" strike="noStrike">
                <a:solidFill>
                  <a:schemeClr val="dk1"/>
                </a:solidFill>
                <a:latin typeface="Calibri"/>
                <a:ea typeface="Calibri"/>
                <a:cs typeface="Calibri"/>
                <a:sym typeface="Calibri"/>
              </a:defRPr>
            </a:lvl3pPr>
            <a:lvl4pPr indent="0" lvl="3" marL="0" marR="0" rtl="0" algn="r">
              <a:spcBef>
                <a:spcPts val="0"/>
              </a:spcBef>
              <a:buNone/>
              <a:defRPr b="0" i="0" sz="1100" u="none" cap="none" strike="noStrike">
                <a:solidFill>
                  <a:schemeClr val="dk1"/>
                </a:solidFill>
                <a:latin typeface="Calibri"/>
                <a:ea typeface="Calibri"/>
                <a:cs typeface="Calibri"/>
                <a:sym typeface="Calibri"/>
              </a:defRPr>
            </a:lvl4pPr>
            <a:lvl5pPr indent="0" lvl="4" marL="0" marR="0" rtl="0" algn="r">
              <a:spcBef>
                <a:spcPts val="0"/>
              </a:spcBef>
              <a:buNone/>
              <a:defRPr b="0" i="0" sz="1100" u="none" cap="none" strike="noStrike">
                <a:solidFill>
                  <a:schemeClr val="dk1"/>
                </a:solidFill>
                <a:latin typeface="Calibri"/>
                <a:ea typeface="Calibri"/>
                <a:cs typeface="Calibri"/>
                <a:sym typeface="Calibri"/>
              </a:defRPr>
            </a:lvl5pPr>
            <a:lvl6pPr indent="0" lvl="5" marL="0" marR="0" rtl="0" algn="r">
              <a:spcBef>
                <a:spcPts val="0"/>
              </a:spcBef>
              <a:buNone/>
              <a:defRPr b="0" i="0" sz="1100" u="none" cap="none" strike="noStrike">
                <a:solidFill>
                  <a:schemeClr val="dk1"/>
                </a:solidFill>
                <a:latin typeface="Calibri"/>
                <a:ea typeface="Calibri"/>
                <a:cs typeface="Calibri"/>
                <a:sym typeface="Calibri"/>
              </a:defRPr>
            </a:lvl6pPr>
            <a:lvl7pPr indent="0" lvl="6" marL="0" marR="0" rtl="0" algn="r">
              <a:spcBef>
                <a:spcPts val="0"/>
              </a:spcBef>
              <a:buNone/>
              <a:defRPr b="0" i="0" sz="1100" u="none" cap="none" strike="noStrike">
                <a:solidFill>
                  <a:schemeClr val="dk1"/>
                </a:solidFill>
                <a:latin typeface="Calibri"/>
                <a:ea typeface="Calibri"/>
                <a:cs typeface="Calibri"/>
                <a:sym typeface="Calibri"/>
              </a:defRPr>
            </a:lvl7pPr>
            <a:lvl8pPr indent="0" lvl="7" marL="0" marR="0" rtl="0" algn="r">
              <a:spcBef>
                <a:spcPts val="0"/>
              </a:spcBef>
              <a:buNone/>
              <a:defRPr b="0" i="0" sz="1100" u="none" cap="none" strike="noStrike">
                <a:solidFill>
                  <a:schemeClr val="dk1"/>
                </a:solidFill>
                <a:latin typeface="Calibri"/>
                <a:ea typeface="Calibri"/>
                <a:cs typeface="Calibri"/>
                <a:sym typeface="Calibri"/>
              </a:defRPr>
            </a:lvl8pPr>
            <a:lvl9pPr indent="0" lvl="8" marL="0" marR="0" rtl="0" algn="r">
              <a:spcBef>
                <a:spcPts val="0"/>
              </a:spcBef>
              <a:buNone/>
              <a:defRPr b="0" i="0" sz="11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0.jpg"/><Relationship Id="rId4" Type="http://schemas.openxmlformats.org/officeDocument/2006/relationships/hyperlink" Target="mailto:jmag@fct.unl.p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40" Type="http://schemas.openxmlformats.org/officeDocument/2006/relationships/image" Target="../media/image143.png"/><Relationship Id="rId42" Type="http://schemas.openxmlformats.org/officeDocument/2006/relationships/image" Target="../media/image147.png"/><Relationship Id="rId41" Type="http://schemas.openxmlformats.org/officeDocument/2006/relationships/image" Target="../media/image151.png"/><Relationship Id="rId44" Type="http://schemas.openxmlformats.org/officeDocument/2006/relationships/image" Target="../media/image149.png"/><Relationship Id="rId43" Type="http://schemas.openxmlformats.org/officeDocument/2006/relationships/image" Target="../media/image142.png"/><Relationship Id="rId46" Type="http://schemas.openxmlformats.org/officeDocument/2006/relationships/image" Target="../media/image153.png"/><Relationship Id="rId45" Type="http://schemas.openxmlformats.org/officeDocument/2006/relationships/image" Target="../media/image157.png"/><Relationship Id="rId1" Type="http://schemas.openxmlformats.org/officeDocument/2006/relationships/slideLayout" Target="../slideLayouts/slideLayout30.xml"/><Relationship Id="rId2" Type="http://schemas.openxmlformats.org/officeDocument/2006/relationships/notesSlide" Target="../notesSlides/notesSlide112.xml"/><Relationship Id="rId3"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104.png"/><Relationship Id="rId48" Type="http://schemas.openxmlformats.org/officeDocument/2006/relationships/image" Target="../media/image160.png"/><Relationship Id="rId47" Type="http://schemas.openxmlformats.org/officeDocument/2006/relationships/image" Target="../media/image144.png"/><Relationship Id="rId49" Type="http://schemas.openxmlformats.org/officeDocument/2006/relationships/image" Target="../media/image158.png"/><Relationship Id="rId5" Type="http://schemas.openxmlformats.org/officeDocument/2006/relationships/image" Target="../media/image112.png"/><Relationship Id="rId6" Type="http://schemas.openxmlformats.org/officeDocument/2006/relationships/image" Target="../media/image109.png"/><Relationship Id="rId7" Type="http://schemas.openxmlformats.org/officeDocument/2006/relationships/image" Target="../media/image118.png"/><Relationship Id="rId8" Type="http://schemas.openxmlformats.org/officeDocument/2006/relationships/image" Target="../media/image108.png"/><Relationship Id="rId31" Type="http://schemas.openxmlformats.org/officeDocument/2006/relationships/image" Target="../media/image148.png"/><Relationship Id="rId30" Type="http://schemas.openxmlformats.org/officeDocument/2006/relationships/image" Target="../media/image145.png"/><Relationship Id="rId33" Type="http://schemas.openxmlformats.org/officeDocument/2006/relationships/image" Target="../media/image137.png"/><Relationship Id="rId32" Type="http://schemas.openxmlformats.org/officeDocument/2006/relationships/image" Target="../media/image152.png"/><Relationship Id="rId35" Type="http://schemas.openxmlformats.org/officeDocument/2006/relationships/image" Target="../media/image150.png"/><Relationship Id="rId34" Type="http://schemas.openxmlformats.org/officeDocument/2006/relationships/image" Target="../media/image154.png"/><Relationship Id="rId37" Type="http://schemas.openxmlformats.org/officeDocument/2006/relationships/image" Target="../media/image139.png"/><Relationship Id="rId36" Type="http://schemas.openxmlformats.org/officeDocument/2006/relationships/image" Target="../media/image164.png"/><Relationship Id="rId39" Type="http://schemas.openxmlformats.org/officeDocument/2006/relationships/image" Target="../media/image161.png"/><Relationship Id="rId38" Type="http://schemas.openxmlformats.org/officeDocument/2006/relationships/image" Target="../media/image146.png"/><Relationship Id="rId20" Type="http://schemas.openxmlformats.org/officeDocument/2006/relationships/image" Target="../media/image140.png"/><Relationship Id="rId22" Type="http://schemas.openxmlformats.org/officeDocument/2006/relationships/image" Target="../media/image132.png"/><Relationship Id="rId21" Type="http://schemas.openxmlformats.org/officeDocument/2006/relationships/image" Target="../media/image126.png"/><Relationship Id="rId24" Type="http://schemas.openxmlformats.org/officeDocument/2006/relationships/image" Target="../media/image121.png"/><Relationship Id="rId23" Type="http://schemas.openxmlformats.org/officeDocument/2006/relationships/image" Target="../media/image129.png"/><Relationship Id="rId60" Type="http://schemas.openxmlformats.org/officeDocument/2006/relationships/image" Target="../media/image167.png"/><Relationship Id="rId26" Type="http://schemas.openxmlformats.org/officeDocument/2006/relationships/image" Target="../media/image138.png"/><Relationship Id="rId25" Type="http://schemas.openxmlformats.org/officeDocument/2006/relationships/image" Target="../media/image136.png"/><Relationship Id="rId28" Type="http://schemas.openxmlformats.org/officeDocument/2006/relationships/image" Target="../media/image135.png"/><Relationship Id="rId27" Type="http://schemas.openxmlformats.org/officeDocument/2006/relationships/image" Target="../media/image130.png"/><Relationship Id="rId29" Type="http://schemas.openxmlformats.org/officeDocument/2006/relationships/image" Target="../media/image156.png"/><Relationship Id="rId51" Type="http://schemas.openxmlformats.org/officeDocument/2006/relationships/image" Target="../media/image172.png"/><Relationship Id="rId50" Type="http://schemas.openxmlformats.org/officeDocument/2006/relationships/image" Target="../media/image155.png"/><Relationship Id="rId53" Type="http://schemas.openxmlformats.org/officeDocument/2006/relationships/image" Target="../media/image174.png"/><Relationship Id="rId52" Type="http://schemas.openxmlformats.org/officeDocument/2006/relationships/image" Target="../media/image159.png"/><Relationship Id="rId11" Type="http://schemas.openxmlformats.org/officeDocument/2006/relationships/image" Target="../media/image134.png"/><Relationship Id="rId55" Type="http://schemas.openxmlformats.org/officeDocument/2006/relationships/image" Target="../media/image170.png"/><Relationship Id="rId10" Type="http://schemas.openxmlformats.org/officeDocument/2006/relationships/image" Target="../media/image125.png"/><Relationship Id="rId54" Type="http://schemas.openxmlformats.org/officeDocument/2006/relationships/image" Target="../media/image162.png"/><Relationship Id="rId13" Type="http://schemas.openxmlformats.org/officeDocument/2006/relationships/image" Target="../media/image117.png"/><Relationship Id="rId57" Type="http://schemas.openxmlformats.org/officeDocument/2006/relationships/image" Target="../media/image166.png"/><Relationship Id="rId12" Type="http://schemas.openxmlformats.org/officeDocument/2006/relationships/image" Target="../media/image127.png"/><Relationship Id="rId56" Type="http://schemas.openxmlformats.org/officeDocument/2006/relationships/image" Target="../media/image169.png"/><Relationship Id="rId15" Type="http://schemas.openxmlformats.org/officeDocument/2006/relationships/image" Target="../media/image128.png"/><Relationship Id="rId59" Type="http://schemas.openxmlformats.org/officeDocument/2006/relationships/image" Target="../media/image163.png"/><Relationship Id="rId14" Type="http://schemas.openxmlformats.org/officeDocument/2006/relationships/image" Target="../media/image122.png"/><Relationship Id="rId58" Type="http://schemas.openxmlformats.org/officeDocument/2006/relationships/image" Target="../media/image173.png"/><Relationship Id="rId17" Type="http://schemas.openxmlformats.org/officeDocument/2006/relationships/image" Target="../media/image133.png"/><Relationship Id="rId16" Type="http://schemas.openxmlformats.org/officeDocument/2006/relationships/image" Target="../media/image119.png"/><Relationship Id="rId19" Type="http://schemas.openxmlformats.org/officeDocument/2006/relationships/image" Target="../media/image131.png"/><Relationship Id="rId18" Type="http://schemas.openxmlformats.org/officeDocument/2006/relationships/image" Target="../media/image12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3.xml"/><Relationship Id="rId3" Type="http://schemas.openxmlformats.org/officeDocument/2006/relationships/hyperlink" Target="https://unsplash.com/@novasbe/collections" TargetMode="External"/><Relationship Id="rId4" Type="http://schemas.openxmlformats.org/officeDocument/2006/relationships/hyperlink" Target="https://www.pexels.com/@nova-sbe-brand-communication-2562357/collections/" TargetMode="External"/><Relationship Id="rId5" Type="http://schemas.openxmlformats.org/officeDocument/2006/relationships/image" Target="../media/image168.png"/><Relationship Id="rId6" Type="http://schemas.openxmlformats.org/officeDocument/2006/relationships/image" Target="../media/image171.png"/><Relationship Id="rId7" Type="http://schemas.openxmlformats.org/officeDocument/2006/relationships/image" Target="../media/image1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hyperlink" Target="https://www.sli.do/features-google-slides?payload=eyJwb2xsVXVpZCI6ImNiYWNiNjIzLTA4MTQtNDAxYy05NGZhLTM3MWZiNGZlYjYxYiIsInByZXNlbnRhdGlvbklkIjoiMXZ1NUxOZXpYV3ctVV91VDBFQmNKeVl5SGl4RjFtVVZjLTlRWGZJWHBySEkiLCJzbGlkZUlkIjoiU0xJREVTX0FQSTE4NjI0OTE0MjFfMCIsInRpbWVsaW5lIjpbeyJzaG93UmVzdWx0cyI6dHJ1ZSwicG9sbFF1ZXN0aW9uVXVpZCI6ImRmZWUyYTQyLTc3MWQtNDk0Yy1iMDhlLTU0YWYzMDU0NjdhMiJ9XSwidHlwZSI6IlNsaWRvUG9sbCJ9" TargetMode="External"/><Relationship Id="rId4" Type="http://schemas.openxmlformats.org/officeDocument/2006/relationships/image" Target="../media/image5.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T3BlblRleHQ%3D" TargetMode="External"/><Relationship Id="rId7"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1.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mailto:chrysoula.zerva@tecnico.ulisboa.pt" TargetMode="External"/><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7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kaggle.com/competitions/gs-l1-credit-risk-assessment" TargetMode="External"/><Relationship Id="rId4" Type="http://schemas.openxmlformats.org/officeDocument/2006/relationships/hyperlink" Target="https://www.kaggle.com/competitions/covid-predictive-analysi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datacamp.com/blog/sports-analytics-euro-2024" TargetMode="External"/><Relationship Id="rId4" Type="http://schemas.openxmlformats.org/officeDocument/2006/relationships/hyperlink" Target="https://www.analyticsvidhya.com/blog/2016/02/bigmart-sales-solution-top-2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mailto:swetaagrawal20@gmail.com" TargetMode="External"/><Relationship Id="rId4" Type="http://schemas.openxmlformats.org/officeDocument/2006/relationships/image" Target="../media/image3.png"/><Relationship Id="rId5" Type="http://schemas.openxmlformats.org/officeDocument/2006/relationships/image" Target="../media/image79.png"/><Relationship Id="rId6" Type="http://schemas.openxmlformats.org/officeDocument/2006/relationships/image" Target="../media/image2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6.gif"/><Relationship Id="rId9"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33.gif"/><Relationship Id="rId7" Type="http://schemas.openxmlformats.org/officeDocument/2006/relationships/image" Target="../media/image29.png"/><Relationship Id="rId8" Type="http://schemas.openxmlformats.org/officeDocument/2006/relationships/image" Target="../media/image28.png"/><Relationship Id="rId11" Type="http://schemas.openxmlformats.org/officeDocument/2006/relationships/image" Target="../media/image30.png"/><Relationship Id="rId10"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71.png"/><Relationship Id="rId6"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52.png"/><Relationship Id="rId5" Type="http://schemas.openxmlformats.org/officeDocument/2006/relationships/hyperlink" Target="https://www.sli.do/features-google-slides?payload=eyJwb2xsVXVpZCI6ImRhY2MwYTlkLWVjYjktNGM5YS1iMDE2LTdkOTMyMGIyZDE1ZiIsInByZXNlbnRhdGlvbklkIjoiMXZ1NUxOZXpYV3ctVV91VDBFQmNKeVl5SGl4RjFtVVZjLTlRWGZJWHBySEkiLCJzbGlkZUlkIjoiU0xJREVTX0FQSTE5MDM3OTY5NzVfMCIsInRpbWVsaW5lIjpbeyJzaG93UmVzdWx0cyI6ZmFsc2UsInBvbGxRdWVzdGlvblV1aWQiOiI3NzY4ZTExNi1kYTY1LTRhZGUtYTA0YS02MzU2MTVmNmZiN2EifSx7InNob3dSZXN1bHRzIjp0cnVlLCJwb2xsUXVlc3Rpb25VdWlkIjoiNzc2OGUxMTYtZGE2NS00YWRlLWEwNGEtNjM1NjE1ZjZmYjdhIn1dLCJ0eXBlIjoiU2xpZG9Qb2xsIn0%3D" TargetMode="External"/><Relationship Id="rId6"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60.png"/><Relationship Id="rId4"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61.jpg"/><Relationship Id="rId5" Type="http://schemas.openxmlformats.org/officeDocument/2006/relationships/image" Target="../media/image58.jpg"/><Relationship Id="rId6" Type="http://schemas.openxmlformats.org/officeDocument/2006/relationships/image" Target="../media/image68.jpg"/><Relationship Id="rId7" Type="http://schemas.openxmlformats.org/officeDocument/2006/relationships/image" Target="../media/image6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6.png"/><Relationship Id="rId4" Type="http://schemas.openxmlformats.org/officeDocument/2006/relationships/image" Target="../media/image75.png"/><Relationship Id="rId5"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83.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hyperlink" Target="https://www.sli.do/features-google-slides?payload=eyJwcmVzZW50YXRpb25JZCI6IjF2dTVMTmV6WFd3LVVfdVQwRUJjSnlZeUhpeEYxbVVWYy05UVhmSVhwckhJIiwic2xpZGVJZCI6IlNMSURFU19BUEkxMDcyMDIwNjMxXzAiLCJ0eXBlIjoiU2xpZG9Kb2luaW5nIn0%3D" TargetMode="External"/><Relationship Id="rId4" Type="http://schemas.openxmlformats.org/officeDocument/2006/relationships/image" Target="../media/image5.png"/><Relationship Id="rId5" Type="http://schemas.openxmlformats.org/officeDocument/2006/relationships/hyperlink" Target="https://app.sli.do/event/sqmxHcQvQQ85Wo9kbo49PY" TargetMode="External"/><Relationship Id="rId6"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8.pn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84.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4.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9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9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24.png"/><Relationship Id="rId4"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41.png"/><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 Id="rId3" Type="http://schemas.openxmlformats.org/officeDocument/2006/relationships/image" Target="../media/image5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 Id="rId3" Type="http://schemas.openxmlformats.org/officeDocument/2006/relationships/image" Target="../media/image9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9.xml"/><Relationship Id="rId3"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hyperlink" Target="https://www.sli.do/features-google-slides?payload=eyJwb2xsVXVpZCI6IjFlNjEyODY2LTM0NTktNDlmYS05NTU4LWRlOTk2OWFjYjg0ZCIsInByZXNlbnRhdGlvbklkIjoiMXZ1NUxOZXpYV3ctVV91VDBFQmNKeVl5SGl4RjFtVVZjLTlRWGZJWHBySEkiLCJzbGlkZUlkIjoiU0xJREVTX0FQSTY3OTI2OTgwM18wIiwidGltZWxpbmUiOlt7InNob3dSZXN1bHRzIjp0cnVlLCJwb2xsUXVlc3Rpb25VdWlkIjoiZTVhNjhkMjktZjcwYS00OTM0LTk0MzctMWJiNmFlZWU1ZTFjIn1dLCJ0eXBlIjoiU2xpZG9Qb2xsIn0%3D" TargetMode="External"/><Relationship Id="rId4" Type="http://schemas.openxmlformats.org/officeDocument/2006/relationships/image" Target="../media/image5.png"/><Relationship Id="rId5" Type="http://schemas.openxmlformats.org/officeDocument/2006/relationships/hyperlink" Target="https://www.sli.do/features-google-slides?interaction-type=T3BlblRleHQ%3D" TargetMode="External"/><Relationship Id="rId6"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0.xml"/><Relationship Id="rId3" Type="http://schemas.openxmlformats.org/officeDocument/2006/relationships/image" Target="../media/image10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2.xml"/><Relationship Id="rId3" Type="http://schemas.openxmlformats.org/officeDocument/2006/relationships/image" Target="../media/image11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3.xml"/><Relationship Id="rId3" Type="http://schemas.openxmlformats.org/officeDocument/2006/relationships/image" Target="../media/image1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4.xml"/><Relationship Id="rId3" Type="http://schemas.openxmlformats.org/officeDocument/2006/relationships/image" Target="../media/image10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5.xml"/><Relationship Id="rId3" Type="http://schemas.openxmlformats.org/officeDocument/2006/relationships/image" Target="../media/image10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6.xml"/><Relationship Id="rId3" Type="http://schemas.openxmlformats.org/officeDocument/2006/relationships/image" Target="../media/image10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7.xml"/><Relationship Id="rId3" Type="http://schemas.openxmlformats.org/officeDocument/2006/relationships/image" Target="../media/image10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8.xml"/><Relationship Id="rId3" Type="http://schemas.openxmlformats.org/officeDocument/2006/relationships/image" Target="../media/image1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1"/>
          <p:cNvPicPr preferRelativeResize="0"/>
          <p:nvPr/>
        </p:nvPicPr>
        <p:blipFill rotWithShape="1">
          <a:blip r:embed="rId3">
            <a:alphaModFix/>
          </a:blip>
          <a:srcRect b="6306" l="0" r="0" t="21184"/>
          <a:stretch/>
        </p:blipFill>
        <p:spPr>
          <a:xfrm>
            <a:off x="1" y="560030"/>
            <a:ext cx="9143999" cy="3890829"/>
          </a:xfrm>
          <a:prstGeom prst="rect">
            <a:avLst/>
          </a:prstGeom>
          <a:noFill/>
          <a:ln>
            <a:noFill/>
          </a:ln>
        </p:spPr>
      </p:pic>
      <p:sp>
        <p:nvSpPr>
          <p:cNvPr id="199" name="Google Shape;199;p41"/>
          <p:cNvSpPr/>
          <p:nvPr/>
        </p:nvSpPr>
        <p:spPr>
          <a:xfrm>
            <a:off x="-1" y="566140"/>
            <a:ext cx="9144000" cy="4022305"/>
          </a:xfrm>
          <a:prstGeom prst="rect">
            <a:avLst/>
          </a:prstGeom>
          <a:solidFill>
            <a:srgbClr val="008FBC">
              <a:alpha val="4784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0" name="Google Shape;200;p41"/>
          <p:cNvSpPr txBox="1"/>
          <p:nvPr/>
        </p:nvSpPr>
        <p:spPr>
          <a:xfrm>
            <a:off x="67832" y="816448"/>
            <a:ext cx="8857537" cy="591503"/>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chemeClr val="lt1"/>
              </a:buClr>
              <a:buSzPts val="1800"/>
              <a:buFont typeface="Arial"/>
              <a:buNone/>
            </a:pPr>
            <a:r>
              <a:rPr b="1" i="0" lang="en-GB" sz="1800" u="none" cap="none" strike="noStrike">
                <a:solidFill>
                  <a:schemeClr val="lt1"/>
                </a:solidFill>
                <a:latin typeface="Arial"/>
                <a:ea typeface="Arial"/>
                <a:cs typeface="Arial"/>
                <a:sym typeface="Arial"/>
              </a:rPr>
              <a:t>CMU Portugal </a:t>
            </a:r>
            <a:endParaRPr sz="1100"/>
          </a:p>
          <a:p>
            <a:pPr indent="0" lvl="0" marL="0" marR="0" rtl="0" algn="l">
              <a:lnSpc>
                <a:spcPct val="80000"/>
              </a:lnSpc>
              <a:spcBef>
                <a:spcPts val="0"/>
              </a:spcBef>
              <a:spcAft>
                <a:spcPts val="0"/>
              </a:spcAft>
              <a:buClr>
                <a:schemeClr val="lt1"/>
              </a:buClr>
              <a:buSzPts val="1800"/>
              <a:buFont typeface="Arial"/>
              <a:buNone/>
            </a:pPr>
            <a:r>
              <a:rPr b="1" i="0" lang="en-GB" sz="1800" u="none" cap="none" strike="noStrike">
                <a:solidFill>
                  <a:schemeClr val="lt1"/>
                </a:solidFill>
                <a:latin typeface="Arial"/>
                <a:ea typeface="Arial"/>
                <a:cs typeface="Arial"/>
                <a:sym typeface="Arial"/>
              </a:rPr>
              <a:t>Advanced Training Program</a:t>
            </a:r>
            <a:endParaRPr sz="1100"/>
          </a:p>
          <a:p>
            <a:pPr indent="0" lvl="0" marL="0" marR="0" rtl="0" algn="l">
              <a:lnSpc>
                <a:spcPct val="80000"/>
              </a:lnSpc>
              <a:spcBef>
                <a:spcPts val="0"/>
              </a:spcBef>
              <a:spcAft>
                <a:spcPts val="0"/>
              </a:spcAft>
              <a:buClr>
                <a:schemeClr val="lt1"/>
              </a:buClr>
              <a:buSzPts val="3300"/>
              <a:buFont typeface="Arial"/>
              <a:buNone/>
            </a:pPr>
            <a:r>
              <a:rPr b="1" i="0" lang="en-GB" sz="3300" u="none" cap="none" strike="noStrike">
                <a:solidFill>
                  <a:schemeClr val="lt1"/>
                </a:solidFill>
                <a:latin typeface="Arial"/>
                <a:ea typeface="Arial"/>
                <a:cs typeface="Arial"/>
                <a:sym typeface="Arial"/>
              </a:rPr>
              <a:t>Artificial Intelligence, </a:t>
            </a:r>
            <a:endParaRPr sz="1100"/>
          </a:p>
          <a:p>
            <a:pPr indent="0" lvl="0" marL="0" marR="0" rtl="0" algn="l">
              <a:lnSpc>
                <a:spcPct val="80000"/>
              </a:lnSpc>
              <a:spcBef>
                <a:spcPts val="0"/>
              </a:spcBef>
              <a:spcAft>
                <a:spcPts val="0"/>
              </a:spcAft>
              <a:buClr>
                <a:schemeClr val="lt1"/>
              </a:buClr>
              <a:buSzPts val="3300"/>
              <a:buFont typeface="Arial"/>
              <a:buNone/>
            </a:pPr>
            <a:r>
              <a:rPr b="1" i="0" lang="en-GB" sz="3300" u="none" cap="none" strike="noStrike">
                <a:solidFill>
                  <a:schemeClr val="lt1"/>
                </a:solidFill>
                <a:latin typeface="Arial"/>
                <a:ea typeface="Arial"/>
                <a:cs typeface="Arial"/>
                <a:sym typeface="Arial"/>
              </a:rPr>
              <a:t>Machine Learning and </a:t>
            </a:r>
            <a:endParaRPr sz="1100"/>
          </a:p>
          <a:p>
            <a:pPr indent="0" lvl="0" marL="0" marR="0" rtl="0" algn="l">
              <a:lnSpc>
                <a:spcPct val="80000"/>
              </a:lnSpc>
              <a:spcBef>
                <a:spcPts val="0"/>
              </a:spcBef>
              <a:spcAft>
                <a:spcPts val="0"/>
              </a:spcAft>
              <a:buClr>
                <a:schemeClr val="lt1"/>
              </a:buClr>
              <a:buSzPts val="3300"/>
              <a:buFont typeface="Arial"/>
              <a:buNone/>
            </a:pPr>
            <a:r>
              <a:rPr b="1" i="0" lang="en-GB" sz="3300" u="none" cap="none" strike="noStrike">
                <a:solidFill>
                  <a:schemeClr val="lt1"/>
                </a:solidFill>
                <a:latin typeface="Arial"/>
                <a:ea typeface="Arial"/>
                <a:cs typeface="Arial"/>
                <a:sym typeface="Arial"/>
              </a:rPr>
              <a:t>Data Science Bootcamp</a:t>
            </a:r>
            <a:endParaRPr sz="1100"/>
          </a:p>
        </p:txBody>
      </p:sp>
      <p:sp>
        <p:nvSpPr>
          <p:cNvPr id="201" name="Google Shape;201;p41"/>
          <p:cNvSpPr txBox="1"/>
          <p:nvPr/>
        </p:nvSpPr>
        <p:spPr>
          <a:xfrm>
            <a:off x="67832" y="4073851"/>
            <a:ext cx="3621448" cy="25300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Open Sans"/>
              <a:buNone/>
            </a:pPr>
            <a:r>
              <a:rPr lang="en-GB" sz="1200">
                <a:solidFill>
                  <a:schemeClr val="lt1"/>
                </a:solidFill>
                <a:latin typeface="Open Sans"/>
                <a:ea typeface="Open Sans"/>
                <a:cs typeface="Open Sans"/>
                <a:sym typeface="Open Sans"/>
              </a:rPr>
              <a:t>Chrysoula Zerva</a:t>
            </a:r>
            <a:endParaRPr sz="1100"/>
          </a:p>
        </p:txBody>
      </p:sp>
      <p:sp>
        <p:nvSpPr>
          <p:cNvPr id="202" name="Google Shape;202;p41"/>
          <p:cNvSpPr txBox="1"/>
          <p:nvPr/>
        </p:nvSpPr>
        <p:spPr>
          <a:xfrm>
            <a:off x="67832" y="4324358"/>
            <a:ext cx="3621448" cy="25300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Open Sans"/>
              <a:buNone/>
            </a:pPr>
            <a:r>
              <a:rPr b="0" i="0" lang="en-GB" sz="1200" u="none" cap="none" strike="noStrike">
                <a:solidFill>
                  <a:schemeClr val="lt1"/>
                </a:solidFill>
                <a:latin typeface="Open Sans"/>
                <a:ea typeface="Open Sans"/>
                <a:cs typeface="Open Sans"/>
                <a:sym typeface="Open Sans"/>
              </a:rPr>
              <a:t>NOVA SCHOOL OF SCIENCE AND TECHNOLOGY</a:t>
            </a:r>
            <a:endParaRPr sz="1100"/>
          </a:p>
        </p:txBody>
      </p:sp>
      <p:sp>
        <p:nvSpPr>
          <p:cNvPr id="203" name="Google Shape;203;p41"/>
          <p:cNvSpPr txBox="1"/>
          <p:nvPr/>
        </p:nvSpPr>
        <p:spPr>
          <a:xfrm>
            <a:off x="7013121" y="4726030"/>
            <a:ext cx="1827865"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dk1"/>
                </a:solidFill>
                <a:latin typeface="Calibri"/>
                <a:ea typeface="Calibri"/>
                <a:cs typeface="Calibri"/>
                <a:sym typeface="Calibri"/>
              </a:rPr>
              <a:t>email: </a:t>
            </a:r>
            <a:r>
              <a:rPr b="0" i="0" lang="en-GB" sz="1400" u="sng" cap="none" strike="noStrike">
                <a:solidFill>
                  <a:schemeClr val="hlink"/>
                </a:solidFill>
                <a:latin typeface="Calibri"/>
                <a:ea typeface="Calibri"/>
                <a:cs typeface="Calibri"/>
                <a:sym typeface="Calibri"/>
                <a:hlinkClick r:id="rId4"/>
              </a:rPr>
              <a:t>jmag@fct.unl.pt</a:t>
            </a:r>
            <a:r>
              <a:rPr b="0" i="0" lang="en-GB" sz="1400" u="none" cap="none" strike="noStrike">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0"/>
          <p:cNvSpPr txBox="1"/>
          <p:nvPr>
            <p:ph type="title"/>
          </p:nvPr>
        </p:nvSpPr>
        <p:spPr>
          <a:xfrm>
            <a:off x="628650" y="665825"/>
            <a:ext cx="5021400" cy="602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Playfair Display"/>
              <a:buNone/>
            </a:pPr>
            <a:r>
              <a:rPr lang="en-GB"/>
              <a:t>Machine Learning</a:t>
            </a:r>
            <a:endParaRPr/>
          </a:p>
        </p:txBody>
      </p:sp>
      <p:sp>
        <p:nvSpPr>
          <p:cNvPr id="273" name="Google Shape;273;p50"/>
          <p:cNvSpPr txBox="1"/>
          <p:nvPr>
            <p:ph idx="1" type="body"/>
          </p:nvPr>
        </p:nvSpPr>
        <p:spPr>
          <a:xfrm>
            <a:off x="628650" y="1369225"/>
            <a:ext cx="5722800" cy="2910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t/>
            </a:r>
            <a:endParaRPr/>
          </a:p>
          <a:p>
            <a:pPr indent="-317500" lvl="0" marL="457200" rtl="0" algn="l">
              <a:lnSpc>
                <a:spcPct val="90000"/>
              </a:lnSpc>
              <a:spcBef>
                <a:spcPts val="800"/>
              </a:spcBef>
              <a:spcAft>
                <a:spcPts val="0"/>
              </a:spcAft>
              <a:buSzPts val="1400"/>
              <a:buChar char="❖"/>
            </a:pPr>
            <a:r>
              <a:rPr lang="en-GB"/>
              <a:t>The study of algorithms and processes that allow us to learn patterns from data in order to make predictions (</a:t>
            </a:r>
            <a:r>
              <a:rPr i="1" lang="en-GB"/>
              <a:t>inference</a:t>
            </a:r>
            <a:r>
              <a:rPr lang="en-GB"/>
              <a:t>)</a:t>
            </a:r>
            <a:endParaRPr/>
          </a:p>
          <a:p>
            <a:pPr indent="0" lvl="0" marL="457200" rtl="0" algn="l">
              <a:lnSpc>
                <a:spcPct val="90000"/>
              </a:lnSpc>
              <a:spcBef>
                <a:spcPts val="800"/>
              </a:spcBef>
              <a:spcAft>
                <a:spcPts val="0"/>
              </a:spcAft>
              <a:buNone/>
            </a:pPr>
            <a:r>
              <a:t/>
            </a:r>
            <a:endParaRPr/>
          </a:p>
          <a:p>
            <a:pPr indent="-317500" lvl="0" marL="457200" rtl="0" algn="l">
              <a:spcBef>
                <a:spcPts val="800"/>
              </a:spcBef>
              <a:spcAft>
                <a:spcPts val="0"/>
              </a:spcAft>
              <a:buSzPts val="1400"/>
              <a:buChar char="❖"/>
            </a:pPr>
            <a:r>
              <a:rPr lang="en-GB"/>
              <a:t>An area of Artificial Intelligence (AI)</a:t>
            </a:r>
            <a:endParaRPr/>
          </a:p>
          <a:p>
            <a:pPr indent="-317500" lvl="1" marL="914400" rtl="0" algn="l">
              <a:spcBef>
                <a:spcPts val="0"/>
              </a:spcBef>
              <a:spcAft>
                <a:spcPts val="0"/>
              </a:spcAft>
              <a:buSzPts val="1400"/>
              <a:buChar char="➢"/>
            </a:pPr>
            <a:r>
              <a:rPr lang="en-GB"/>
              <a:t>Contrast to rule-based decision making</a:t>
            </a:r>
            <a:endParaRPr/>
          </a:p>
          <a:p>
            <a:pPr indent="0" lvl="0" marL="0" rtl="0" algn="l">
              <a:lnSpc>
                <a:spcPct val="90000"/>
              </a:lnSpc>
              <a:spcBef>
                <a:spcPts val="800"/>
              </a:spcBef>
              <a:spcAft>
                <a:spcPts val="0"/>
              </a:spcAft>
              <a:buNone/>
            </a:pPr>
            <a:r>
              <a:t/>
            </a:r>
            <a:endParaRPr/>
          </a:p>
        </p:txBody>
      </p:sp>
      <p:sp>
        <p:nvSpPr>
          <p:cNvPr id="274" name="Google Shape;274;p50"/>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grpSp>
        <p:nvGrpSpPr>
          <p:cNvPr id="275" name="Google Shape;275;p50"/>
          <p:cNvGrpSpPr/>
          <p:nvPr/>
        </p:nvGrpSpPr>
        <p:grpSpPr>
          <a:xfrm>
            <a:off x="6457954" y="1577250"/>
            <a:ext cx="2446200" cy="2446200"/>
            <a:chOff x="6457954" y="1163775"/>
            <a:chExt cx="2446200" cy="2446200"/>
          </a:xfrm>
        </p:grpSpPr>
        <p:sp>
          <p:nvSpPr>
            <p:cNvPr id="276" name="Google Shape;276;p50"/>
            <p:cNvSpPr/>
            <p:nvPr/>
          </p:nvSpPr>
          <p:spPr>
            <a:xfrm>
              <a:off x="6457954" y="1163775"/>
              <a:ext cx="2446200" cy="2446200"/>
            </a:xfrm>
            <a:prstGeom prst="ellipse">
              <a:avLst/>
            </a:prstGeom>
            <a:solidFill>
              <a:srgbClr val="C01529">
                <a:alpha val="63290"/>
              </a:srgbClr>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0"/>
            <p:cNvSpPr/>
            <p:nvPr/>
          </p:nvSpPr>
          <p:spPr>
            <a:xfrm>
              <a:off x="6865654" y="1979175"/>
              <a:ext cx="1630800" cy="1627200"/>
            </a:xfrm>
            <a:prstGeom prst="ellipse">
              <a:avLst/>
            </a:prstGeom>
            <a:solidFill>
              <a:srgbClr val="F5CECB"/>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0"/>
            <p:cNvSpPr/>
            <p:nvPr/>
          </p:nvSpPr>
          <p:spPr>
            <a:xfrm>
              <a:off x="7273354" y="2790975"/>
              <a:ext cx="815400" cy="815400"/>
            </a:xfrm>
            <a:prstGeom prst="ellipse">
              <a:avLst/>
            </a:prstGeom>
            <a:solidFill>
              <a:srgbClr val="FAE8E7"/>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0"/>
            <p:cNvSpPr txBox="1"/>
            <p:nvPr/>
          </p:nvSpPr>
          <p:spPr>
            <a:xfrm>
              <a:off x="6498150" y="1464050"/>
              <a:ext cx="2365800" cy="4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dk1"/>
                  </a:solidFill>
                </a:rPr>
                <a:t>Artificial Intelligence</a:t>
              </a:r>
              <a:endParaRPr sz="1500">
                <a:solidFill>
                  <a:schemeClr val="dk1"/>
                </a:solidFill>
              </a:endParaRPr>
            </a:p>
          </p:txBody>
        </p:sp>
        <p:sp>
          <p:nvSpPr>
            <p:cNvPr id="280" name="Google Shape;280;p50"/>
            <p:cNvSpPr txBox="1"/>
            <p:nvPr/>
          </p:nvSpPr>
          <p:spPr>
            <a:xfrm>
              <a:off x="6538350" y="2383750"/>
              <a:ext cx="2365800" cy="4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dk1"/>
                  </a:solidFill>
                </a:rPr>
                <a:t>Machine Learning</a:t>
              </a:r>
              <a:endParaRPr sz="1500">
                <a:solidFill>
                  <a:schemeClr val="dk1"/>
                </a:solidFill>
              </a:endParaRPr>
            </a:p>
          </p:txBody>
        </p:sp>
        <p:sp>
          <p:nvSpPr>
            <p:cNvPr id="281" name="Google Shape;281;p50"/>
            <p:cNvSpPr txBox="1"/>
            <p:nvPr/>
          </p:nvSpPr>
          <p:spPr>
            <a:xfrm>
              <a:off x="7033500" y="2959875"/>
              <a:ext cx="1295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rPr>
                <a:t>Neural Networks</a:t>
              </a:r>
              <a:endParaRPr>
                <a:solidFill>
                  <a:schemeClr val="dk1"/>
                </a:solidFill>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cxnSp>
        <p:nvCxnSpPr>
          <p:cNvPr id="2030" name="Google Shape;2030;p140"/>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031" name="Google Shape;2031;p140"/>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032" name="Google Shape;2032;p140"/>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033" name="Google Shape;2033;p140"/>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034" name="Google Shape;2034;p140"/>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035" name="Google Shape;2035;p140"/>
          <p:cNvGrpSpPr/>
          <p:nvPr/>
        </p:nvGrpSpPr>
        <p:grpSpPr>
          <a:xfrm>
            <a:off x="4428524" y="627556"/>
            <a:ext cx="3476720" cy="3356163"/>
            <a:chOff x="1746186" y="1676"/>
            <a:chExt cx="4635627" cy="4474884"/>
          </a:xfrm>
        </p:grpSpPr>
        <p:sp>
          <p:nvSpPr>
            <p:cNvPr id="2036" name="Google Shape;2036;p140"/>
            <p:cNvSpPr/>
            <p:nvPr/>
          </p:nvSpPr>
          <p:spPr>
            <a:xfrm>
              <a:off x="3388320" y="1676"/>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7" name="Google Shape;2037;p140"/>
            <p:cNvSpPr txBox="1"/>
            <p:nvPr/>
          </p:nvSpPr>
          <p:spPr>
            <a:xfrm>
              <a:off x="3586222" y="199578"/>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38" name="Google Shape;2038;p140"/>
            <p:cNvSpPr/>
            <p:nvPr/>
          </p:nvSpPr>
          <p:spPr>
            <a:xfrm rot="2160000">
              <a:off x="4697050" y="1112157"/>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9" name="Google Shape;2039;p140"/>
            <p:cNvSpPr txBox="1"/>
            <p:nvPr/>
          </p:nvSpPr>
          <p:spPr>
            <a:xfrm rot="2160000">
              <a:off x="4705974" y="1146995"/>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0" name="Google Shape;2040;p140"/>
            <p:cNvSpPr/>
            <p:nvPr/>
          </p:nvSpPr>
          <p:spPr>
            <a:xfrm>
              <a:off x="5030454" y="1194756"/>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1" name="Google Shape;2041;p140"/>
            <p:cNvSpPr txBox="1"/>
            <p:nvPr/>
          </p:nvSpPr>
          <p:spPr>
            <a:xfrm>
              <a:off x="5228356" y="1392658"/>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2" name="Google Shape;2042;p140"/>
            <p:cNvSpPr/>
            <p:nvPr/>
          </p:nvSpPr>
          <p:spPr>
            <a:xfrm rot="6480000">
              <a:off x="5215875" y="2670223"/>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3" name="Google Shape;2043;p140"/>
            <p:cNvSpPr txBox="1"/>
            <p:nvPr/>
          </p:nvSpPr>
          <p:spPr>
            <a:xfrm rot="-4320000">
              <a:off x="5277041" y="2688086"/>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4" name="Google Shape;2044;p140"/>
            <p:cNvSpPr/>
            <p:nvPr/>
          </p:nvSpPr>
          <p:spPr>
            <a:xfrm>
              <a:off x="4403215" y="3125201"/>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5" name="Google Shape;2045;p140"/>
            <p:cNvSpPr txBox="1"/>
            <p:nvPr/>
          </p:nvSpPr>
          <p:spPr>
            <a:xfrm>
              <a:off x="4601117" y="3323103"/>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6" name="Google Shape;2046;p140"/>
            <p:cNvSpPr/>
            <p:nvPr/>
          </p:nvSpPr>
          <p:spPr>
            <a:xfrm rot="10800000">
              <a:off x="3894392" y="3645123"/>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7" name="Google Shape;2047;p140"/>
            <p:cNvSpPr txBox="1"/>
            <p:nvPr/>
          </p:nvSpPr>
          <p:spPr>
            <a:xfrm>
              <a:off x="3987846" y="3707426"/>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48" name="Google Shape;2048;p140"/>
            <p:cNvSpPr/>
            <p:nvPr/>
          </p:nvSpPr>
          <p:spPr>
            <a:xfrm>
              <a:off x="2373425" y="3125201"/>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9" name="Google Shape;2049;p140"/>
            <p:cNvSpPr txBox="1"/>
            <p:nvPr/>
          </p:nvSpPr>
          <p:spPr>
            <a:xfrm>
              <a:off x="2571327" y="3323103"/>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50" name="Google Shape;2050;p140"/>
            <p:cNvSpPr/>
            <p:nvPr/>
          </p:nvSpPr>
          <p:spPr>
            <a:xfrm rot="-6480000">
              <a:off x="2558846" y="2689579"/>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1" name="Google Shape;2051;p140"/>
            <p:cNvSpPr txBox="1"/>
            <p:nvPr/>
          </p:nvSpPr>
          <p:spPr>
            <a:xfrm rot="4320000">
              <a:off x="2620012" y="2796322"/>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52" name="Google Shape;2052;p140"/>
            <p:cNvSpPr/>
            <p:nvPr/>
          </p:nvSpPr>
          <p:spPr>
            <a:xfrm>
              <a:off x="1746186" y="1194756"/>
              <a:ext cx="1351359" cy="1351359"/>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3" name="Google Shape;2053;p140"/>
            <p:cNvSpPr txBox="1"/>
            <p:nvPr/>
          </p:nvSpPr>
          <p:spPr>
            <a:xfrm>
              <a:off x="1944088" y="1392658"/>
              <a:ext cx="955555" cy="95555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54" name="Google Shape;2054;p140"/>
            <p:cNvSpPr/>
            <p:nvPr/>
          </p:nvSpPr>
          <p:spPr>
            <a:xfrm rot="-2160000">
              <a:off x="3054916" y="1124120"/>
              <a:ext cx="359567" cy="311514"/>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5" name="Google Shape;2055;p140"/>
            <p:cNvSpPr txBox="1"/>
            <p:nvPr/>
          </p:nvSpPr>
          <p:spPr>
            <a:xfrm rot="-2160000">
              <a:off x="3063840" y="1213888"/>
              <a:ext cx="266113" cy="1869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cxnSp>
        <p:nvCxnSpPr>
          <p:cNvPr id="2060" name="Google Shape;2060;p141"/>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061" name="Google Shape;2061;p141"/>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062" name="Google Shape;2062;p141"/>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063" name="Google Shape;2063;p141"/>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064" name="Google Shape;2064;p141"/>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065" name="Google Shape;2065;p141"/>
          <p:cNvGrpSpPr/>
          <p:nvPr/>
        </p:nvGrpSpPr>
        <p:grpSpPr>
          <a:xfrm>
            <a:off x="4488578" y="627332"/>
            <a:ext cx="3356610" cy="3356611"/>
            <a:chOff x="1826259" y="1377"/>
            <a:chExt cx="4475480" cy="4475481"/>
          </a:xfrm>
        </p:grpSpPr>
        <p:sp>
          <p:nvSpPr>
            <p:cNvPr id="2066" name="Google Shape;2066;p141"/>
            <p:cNvSpPr/>
            <p:nvPr/>
          </p:nvSpPr>
          <p:spPr>
            <a:xfrm>
              <a:off x="2341234" y="516353"/>
              <a:ext cx="3445530" cy="3445530"/>
            </a:xfrm>
            <a:prstGeom prst="blockArc">
              <a:avLst>
                <a:gd fmla="val 10800000" name="adj1"/>
                <a:gd fmla="val 16200000" name="adj2"/>
                <a:gd fmla="val 4638" name="adj3"/>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7" name="Google Shape;2067;p141"/>
            <p:cNvSpPr/>
            <p:nvPr/>
          </p:nvSpPr>
          <p:spPr>
            <a:xfrm>
              <a:off x="2341234" y="516353"/>
              <a:ext cx="3445530" cy="3445530"/>
            </a:xfrm>
            <a:prstGeom prst="blockArc">
              <a:avLst>
                <a:gd fmla="val 5400000" name="adj1"/>
                <a:gd fmla="val 10800000" name="adj2"/>
                <a:gd fmla="val 4638" name="adj3"/>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8" name="Google Shape;2068;p141"/>
            <p:cNvSpPr/>
            <p:nvPr/>
          </p:nvSpPr>
          <p:spPr>
            <a:xfrm>
              <a:off x="2341234" y="516353"/>
              <a:ext cx="3445530" cy="3445530"/>
            </a:xfrm>
            <a:prstGeom prst="blockArc">
              <a:avLst>
                <a:gd fmla="val 0" name="adj1"/>
                <a:gd fmla="val 5400000" name="adj2"/>
                <a:gd fmla="val 4638" name="adj3"/>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9" name="Google Shape;2069;p141"/>
            <p:cNvSpPr/>
            <p:nvPr/>
          </p:nvSpPr>
          <p:spPr>
            <a:xfrm>
              <a:off x="2341234" y="516353"/>
              <a:ext cx="3445530" cy="3445530"/>
            </a:xfrm>
            <a:prstGeom prst="blockArc">
              <a:avLst>
                <a:gd fmla="val 16200000" name="adj1"/>
                <a:gd fmla="val 0" name="adj2"/>
                <a:gd fmla="val 4638" name="adj3"/>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0" name="Google Shape;2070;p141"/>
            <p:cNvSpPr/>
            <p:nvPr/>
          </p:nvSpPr>
          <p:spPr>
            <a:xfrm>
              <a:off x="3271242" y="1446360"/>
              <a:ext cx="1585515" cy="1585515"/>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1" name="Google Shape;2071;p141"/>
            <p:cNvSpPr txBox="1"/>
            <p:nvPr/>
          </p:nvSpPr>
          <p:spPr>
            <a:xfrm>
              <a:off x="3503435" y="1678553"/>
              <a:ext cx="1121129" cy="112112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Calibri"/>
                <a:buNone/>
              </a:pPr>
              <a:r>
                <a:t/>
              </a:r>
              <a:endParaRPr b="1" sz="2400">
                <a:solidFill>
                  <a:schemeClr val="lt1"/>
                </a:solidFill>
                <a:latin typeface="Open Sans"/>
                <a:ea typeface="Open Sans"/>
                <a:cs typeface="Open Sans"/>
                <a:sym typeface="Open Sans"/>
              </a:endParaRPr>
            </a:p>
          </p:txBody>
        </p:sp>
        <p:sp>
          <p:nvSpPr>
            <p:cNvPr id="2072" name="Google Shape;2072;p141"/>
            <p:cNvSpPr/>
            <p:nvPr/>
          </p:nvSpPr>
          <p:spPr>
            <a:xfrm>
              <a:off x="3509069" y="1377"/>
              <a:ext cx="1109860" cy="1109860"/>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3" name="Google Shape;2073;p141"/>
            <p:cNvSpPr txBox="1"/>
            <p:nvPr/>
          </p:nvSpPr>
          <p:spPr>
            <a:xfrm>
              <a:off x="3671604" y="163912"/>
              <a:ext cx="784790" cy="784790"/>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74" name="Google Shape;2074;p141"/>
            <p:cNvSpPr/>
            <p:nvPr/>
          </p:nvSpPr>
          <p:spPr>
            <a:xfrm>
              <a:off x="5191879" y="1684188"/>
              <a:ext cx="1109860" cy="1109860"/>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5" name="Google Shape;2075;p141"/>
            <p:cNvSpPr txBox="1"/>
            <p:nvPr/>
          </p:nvSpPr>
          <p:spPr>
            <a:xfrm>
              <a:off x="5354414" y="1846723"/>
              <a:ext cx="784790" cy="784790"/>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76" name="Google Shape;2076;p141"/>
            <p:cNvSpPr/>
            <p:nvPr/>
          </p:nvSpPr>
          <p:spPr>
            <a:xfrm>
              <a:off x="3509069" y="3366998"/>
              <a:ext cx="1109860" cy="1109860"/>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7" name="Google Shape;2077;p141"/>
            <p:cNvSpPr txBox="1"/>
            <p:nvPr/>
          </p:nvSpPr>
          <p:spPr>
            <a:xfrm>
              <a:off x="3671604" y="3529533"/>
              <a:ext cx="784790" cy="784790"/>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78" name="Google Shape;2078;p141"/>
            <p:cNvSpPr/>
            <p:nvPr/>
          </p:nvSpPr>
          <p:spPr>
            <a:xfrm>
              <a:off x="1826259" y="1684188"/>
              <a:ext cx="1109860" cy="1109860"/>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9" name="Google Shape;2079;p141"/>
            <p:cNvSpPr txBox="1"/>
            <p:nvPr/>
          </p:nvSpPr>
          <p:spPr>
            <a:xfrm>
              <a:off x="1988794" y="1846723"/>
              <a:ext cx="784790" cy="784790"/>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cxnSp>
        <p:nvCxnSpPr>
          <p:cNvPr id="2084" name="Google Shape;2084;p142"/>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085" name="Google Shape;2085;p142"/>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086" name="Google Shape;2086;p142"/>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087" name="Google Shape;2087;p142"/>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088" name="Google Shape;2088;p142"/>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089" name="Google Shape;2089;p142"/>
          <p:cNvGrpSpPr/>
          <p:nvPr/>
        </p:nvGrpSpPr>
        <p:grpSpPr>
          <a:xfrm>
            <a:off x="4358886" y="506394"/>
            <a:ext cx="3615995" cy="3598291"/>
            <a:chOff x="1653336" y="64038"/>
            <a:chExt cx="4821326" cy="4797721"/>
          </a:xfrm>
        </p:grpSpPr>
        <p:sp>
          <p:nvSpPr>
            <p:cNvPr id="2090" name="Google Shape;2090;p142"/>
            <p:cNvSpPr/>
            <p:nvPr/>
          </p:nvSpPr>
          <p:spPr>
            <a:xfrm>
              <a:off x="2080275" y="320193"/>
              <a:ext cx="4137891" cy="4137891"/>
            </a:xfrm>
            <a:prstGeom prst="pie">
              <a:avLst>
                <a:gd fmla="val 16200000" name="adj1"/>
                <a:gd fmla="val 1800000" name="adj2"/>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1" name="Google Shape;2091;p142"/>
            <p:cNvSpPr txBox="1"/>
            <p:nvPr/>
          </p:nvSpPr>
          <p:spPr>
            <a:xfrm>
              <a:off x="4261042" y="1197032"/>
              <a:ext cx="1477818" cy="123151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92" name="Google Shape;2092;p142"/>
            <p:cNvSpPr/>
            <p:nvPr/>
          </p:nvSpPr>
          <p:spPr>
            <a:xfrm>
              <a:off x="1995054" y="467975"/>
              <a:ext cx="4137891" cy="4137891"/>
            </a:xfrm>
            <a:prstGeom prst="pie">
              <a:avLst>
                <a:gd fmla="val 1800000" name="adj1"/>
                <a:gd fmla="val 9000000" name="adj2"/>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3" name="Google Shape;2093;p142"/>
            <p:cNvSpPr txBox="1"/>
            <p:nvPr/>
          </p:nvSpPr>
          <p:spPr>
            <a:xfrm>
              <a:off x="2980266" y="3152679"/>
              <a:ext cx="2216727" cy="1083733"/>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94" name="Google Shape;2094;p142"/>
            <p:cNvSpPr/>
            <p:nvPr/>
          </p:nvSpPr>
          <p:spPr>
            <a:xfrm>
              <a:off x="1909833" y="320193"/>
              <a:ext cx="4137891" cy="4137891"/>
            </a:xfrm>
            <a:prstGeom prst="pie">
              <a:avLst>
                <a:gd fmla="val 9000000" name="adj1"/>
                <a:gd fmla="val 16200000" name="adj2"/>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5" name="Google Shape;2095;p142"/>
            <p:cNvSpPr txBox="1"/>
            <p:nvPr/>
          </p:nvSpPr>
          <p:spPr>
            <a:xfrm>
              <a:off x="2389139" y="1197032"/>
              <a:ext cx="1477818" cy="123151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096" name="Google Shape;2096;p142"/>
            <p:cNvSpPr/>
            <p:nvPr/>
          </p:nvSpPr>
          <p:spPr>
            <a:xfrm>
              <a:off x="1824461" y="64038"/>
              <a:ext cx="4650201" cy="4650201"/>
            </a:xfrm>
            <a:custGeom>
              <a:rect b="b" l="l" r="r" t="t"/>
              <a:pathLst>
                <a:path extrusionOk="0" h="120000" w="120000">
                  <a:moveTo>
                    <a:pt x="59991" y="4067"/>
                  </a:moveTo>
                  <a:lnTo>
                    <a:pt x="59991" y="4067"/>
                  </a:lnTo>
                  <a:cubicBezTo>
                    <a:pt x="79078" y="4064"/>
                    <a:pt x="96849" y="13795"/>
                    <a:pt x="107129" y="29878"/>
                  </a:cubicBezTo>
                  <a:cubicBezTo>
                    <a:pt x="117408" y="45960"/>
                    <a:pt x="118776" y="66175"/>
                    <a:pt x="110758" y="83496"/>
                  </a:cubicBezTo>
                  <a:lnTo>
                    <a:pt x="114269" y="85523"/>
                  </a:lnTo>
                  <a:lnTo>
                    <a:pt x="105797" y="86441"/>
                  </a:lnTo>
                  <a:lnTo>
                    <a:pt x="101940" y="78405"/>
                  </a:lnTo>
                  <a:lnTo>
                    <a:pt x="105449" y="80431"/>
                  </a:lnTo>
                  <a:cubicBezTo>
                    <a:pt x="112382" y="65011"/>
                    <a:pt x="111022" y="47127"/>
                    <a:pt x="101838" y="32932"/>
                  </a:cubicBezTo>
                  <a:cubicBezTo>
                    <a:pt x="92654" y="18737"/>
                    <a:pt x="76899" y="10167"/>
                    <a:pt x="59992" y="10169"/>
                  </a:cubicBezTo>
                  <a:close/>
                </a:path>
              </a:pathLst>
            </a:custGeom>
            <a:solidFill>
              <a:srgbClr val="07488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7" name="Google Shape;2097;p142"/>
            <p:cNvSpPr/>
            <p:nvPr/>
          </p:nvSpPr>
          <p:spPr>
            <a:xfrm>
              <a:off x="1738899" y="211558"/>
              <a:ext cx="4650201" cy="4650201"/>
            </a:xfrm>
            <a:custGeom>
              <a:rect b="b" l="l" r="r" t="t"/>
              <a:pathLst>
                <a:path extrusionOk="0" h="120000" w="120000">
                  <a:moveTo>
                    <a:pt x="108435" y="87973"/>
                  </a:moveTo>
                  <a:cubicBezTo>
                    <a:pt x="98891" y="104498"/>
                    <a:pt x="81581" y="115017"/>
                    <a:pt x="62518" y="115876"/>
                  </a:cubicBezTo>
                  <a:cubicBezTo>
                    <a:pt x="43454" y="116735"/>
                    <a:pt x="25269" y="107816"/>
                    <a:pt x="14277" y="92216"/>
                  </a:cubicBezTo>
                  <a:lnTo>
                    <a:pt x="10766" y="94244"/>
                  </a:lnTo>
                  <a:lnTo>
                    <a:pt x="14207" y="86447"/>
                  </a:lnTo>
                  <a:lnTo>
                    <a:pt x="23095" y="87124"/>
                  </a:lnTo>
                  <a:lnTo>
                    <a:pt x="19585" y="89151"/>
                  </a:lnTo>
                  <a:cubicBezTo>
                    <a:pt x="29474" y="102860"/>
                    <a:pt x="45637" y="110621"/>
                    <a:pt x="62519" y="109767"/>
                  </a:cubicBezTo>
                  <a:cubicBezTo>
                    <a:pt x="79400" y="108913"/>
                    <a:pt x="94697" y="99559"/>
                    <a:pt x="103151" y="84922"/>
                  </a:cubicBezTo>
                  <a:close/>
                </a:path>
              </a:pathLst>
            </a:custGeom>
            <a:solidFill>
              <a:srgbClr val="07488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8" name="Google Shape;2098;p142"/>
            <p:cNvSpPr/>
            <p:nvPr/>
          </p:nvSpPr>
          <p:spPr>
            <a:xfrm>
              <a:off x="1653336" y="64038"/>
              <a:ext cx="4650201" cy="4650201"/>
            </a:xfrm>
            <a:custGeom>
              <a:rect b="b" l="l" r="r" t="t"/>
              <a:pathLst>
                <a:path extrusionOk="0" h="120000" w="120000">
                  <a:moveTo>
                    <a:pt x="11561" y="87966"/>
                  </a:moveTo>
                  <a:cubicBezTo>
                    <a:pt x="2017" y="71436"/>
                    <a:pt x="1562" y="51181"/>
                    <a:pt x="10353" y="34238"/>
                  </a:cubicBezTo>
                  <a:cubicBezTo>
                    <a:pt x="19144" y="17296"/>
                    <a:pt x="35968" y="6007"/>
                    <a:pt x="54979" y="4293"/>
                  </a:cubicBezTo>
                  <a:lnTo>
                    <a:pt x="54979" y="239"/>
                  </a:lnTo>
                  <a:lnTo>
                    <a:pt x="60009" y="7118"/>
                  </a:lnTo>
                  <a:lnTo>
                    <a:pt x="54977" y="14476"/>
                  </a:lnTo>
                  <a:lnTo>
                    <a:pt x="54978" y="10423"/>
                  </a:lnTo>
                  <a:cubicBezTo>
                    <a:pt x="38157" y="12127"/>
                    <a:pt x="23347" y="22244"/>
                    <a:pt x="15643" y="37294"/>
                  </a:cubicBezTo>
                  <a:cubicBezTo>
                    <a:pt x="7939" y="52344"/>
                    <a:pt x="8392" y="70273"/>
                    <a:pt x="16845" y="84915"/>
                  </a:cubicBezTo>
                  <a:close/>
                </a:path>
              </a:pathLst>
            </a:custGeom>
            <a:solidFill>
              <a:srgbClr val="07488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cxnSp>
        <p:nvCxnSpPr>
          <p:cNvPr id="2103" name="Google Shape;2103;p143"/>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104" name="Google Shape;2104;p143"/>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105" name="Google Shape;2105;p143"/>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106" name="Google Shape;2106;p143"/>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107" name="Google Shape;2107;p143"/>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108" name="Google Shape;2108;p143"/>
          <p:cNvGrpSpPr/>
          <p:nvPr/>
        </p:nvGrpSpPr>
        <p:grpSpPr>
          <a:xfrm>
            <a:off x="3868478" y="585733"/>
            <a:ext cx="4455044" cy="3358002"/>
            <a:chOff x="1093970" y="450"/>
            <a:chExt cx="5940059" cy="4477336"/>
          </a:xfrm>
        </p:grpSpPr>
        <p:sp>
          <p:nvSpPr>
            <p:cNvPr id="2109" name="Google Shape;2109;p143"/>
            <p:cNvSpPr/>
            <p:nvPr/>
          </p:nvSpPr>
          <p:spPr>
            <a:xfrm rot="2561448">
              <a:off x="2832238" y="3140451"/>
              <a:ext cx="680326" cy="47636"/>
            </a:xfrm>
            <a:custGeom>
              <a:rect b="b" l="l" r="r" t="t"/>
              <a:pathLst>
                <a:path extrusionOk="0" h="120000" w="120000">
                  <a:moveTo>
                    <a:pt x="0" y="60000"/>
                  </a:moveTo>
                  <a:lnTo>
                    <a:pt x="120000" y="60000"/>
                  </a:lnTo>
                </a:path>
              </a:pathLst>
            </a:custGeom>
            <a:noFill/>
            <a:ln cap="flat" cmpd="sng" w="12700">
              <a:solidFill>
                <a:srgbClr val="BFBFBF"/>
              </a:solidFill>
              <a:prstDash val="solid"/>
              <a:miter lim="800000"/>
              <a:headEnd len="sm" w="sm" type="none"/>
              <a:tailEnd len="sm" w="sm" type="none"/>
            </a:ln>
          </p:spPr>
        </p:sp>
        <p:sp>
          <p:nvSpPr>
            <p:cNvPr id="2110" name="Google Shape;2110;p143"/>
            <p:cNvSpPr/>
            <p:nvPr/>
          </p:nvSpPr>
          <p:spPr>
            <a:xfrm>
              <a:off x="2922373" y="2215300"/>
              <a:ext cx="755998" cy="47636"/>
            </a:xfrm>
            <a:custGeom>
              <a:rect b="b" l="l" r="r" t="t"/>
              <a:pathLst>
                <a:path extrusionOk="0" h="120000" w="120000">
                  <a:moveTo>
                    <a:pt x="0" y="60000"/>
                  </a:moveTo>
                  <a:lnTo>
                    <a:pt x="120000" y="60000"/>
                  </a:lnTo>
                </a:path>
              </a:pathLst>
            </a:custGeom>
            <a:noFill/>
            <a:ln cap="flat" cmpd="sng" w="12700">
              <a:solidFill>
                <a:srgbClr val="BFBFBF"/>
              </a:solidFill>
              <a:prstDash val="solid"/>
              <a:miter lim="800000"/>
              <a:headEnd len="sm" w="sm" type="none"/>
              <a:tailEnd len="sm" w="sm" type="none"/>
            </a:ln>
          </p:spPr>
        </p:sp>
        <p:sp>
          <p:nvSpPr>
            <p:cNvPr id="2111" name="Google Shape;2111;p143"/>
            <p:cNvSpPr/>
            <p:nvPr/>
          </p:nvSpPr>
          <p:spPr>
            <a:xfrm rot="-2561448">
              <a:off x="2832238" y="1290148"/>
              <a:ext cx="680326" cy="47636"/>
            </a:xfrm>
            <a:custGeom>
              <a:rect b="b" l="l" r="r" t="t"/>
              <a:pathLst>
                <a:path extrusionOk="0" h="120000" w="120000">
                  <a:moveTo>
                    <a:pt x="0" y="60000"/>
                  </a:moveTo>
                  <a:lnTo>
                    <a:pt x="120000" y="60000"/>
                  </a:lnTo>
                </a:path>
              </a:pathLst>
            </a:custGeom>
            <a:noFill/>
            <a:ln cap="flat" cmpd="sng" w="12700">
              <a:solidFill>
                <a:srgbClr val="BFBFBF"/>
              </a:solidFill>
              <a:prstDash val="solid"/>
              <a:miter lim="800000"/>
              <a:headEnd len="sm" w="sm" type="none"/>
              <a:tailEnd len="sm" w="sm" type="none"/>
            </a:ln>
          </p:spPr>
        </p:sp>
        <p:sp>
          <p:nvSpPr>
            <p:cNvPr id="2112" name="Google Shape;2112;p143"/>
            <p:cNvSpPr/>
            <p:nvPr/>
          </p:nvSpPr>
          <p:spPr>
            <a:xfrm>
              <a:off x="1093970" y="1163587"/>
              <a:ext cx="2151062" cy="2151062"/>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3" name="Google Shape;2113;p143"/>
            <p:cNvSpPr/>
            <p:nvPr/>
          </p:nvSpPr>
          <p:spPr>
            <a:xfrm>
              <a:off x="3251435" y="450"/>
              <a:ext cx="1290637" cy="1290637"/>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4" name="Google Shape;2114;p143"/>
            <p:cNvSpPr txBox="1"/>
            <p:nvPr/>
          </p:nvSpPr>
          <p:spPr>
            <a:xfrm>
              <a:off x="3440444" y="189459"/>
              <a:ext cx="912619" cy="912619"/>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15" name="Google Shape;2115;p143"/>
            <p:cNvSpPr/>
            <p:nvPr/>
          </p:nvSpPr>
          <p:spPr>
            <a:xfrm>
              <a:off x="4671136" y="450"/>
              <a:ext cx="1935956" cy="1290637"/>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6" name="Google Shape;2116;p143"/>
            <p:cNvSpPr txBox="1"/>
            <p:nvPr/>
          </p:nvSpPr>
          <p:spPr>
            <a:xfrm>
              <a:off x="4671136" y="450"/>
              <a:ext cx="1935956" cy="1290637"/>
            </a:xfrm>
            <a:prstGeom prst="rect">
              <a:avLst/>
            </a:prstGeom>
            <a:noFill/>
            <a:ln>
              <a:noFill/>
            </a:ln>
          </p:spPr>
          <p:txBody>
            <a:bodyPr anchorCtr="0" anchor="ctr" bIns="0" lIns="0" spcFirstLastPara="1" rIns="0" wrap="square" tIns="0">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117" name="Google Shape;2117;p143"/>
            <p:cNvSpPr/>
            <p:nvPr/>
          </p:nvSpPr>
          <p:spPr>
            <a:xfrm>
              <a:off x="3678371" y="1593799"/>
              <a:ext cx="1290637" cy="1290637"/>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8" name="Google Shape;2118;p143"/>
            <p:cNvSpPr txBox="1"/>
            <p:nvPr/>
          </p:nvSpPr>
          <p:spPr>
            <a:xfrm>
              <a:off x="3867380" y="1782808"/>
              <a:ext cx="912619" cy="912619"/>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19" name="Google Shape;2119;p143"/>
            <p:cNvSpPr/>
            <p:nvPr/>
          </p:nvSpPr>
          <p:spPr>
            <a:xfrm>
              <a:off x="5098073" y="1593799"/>
              <a:ext cx="1935956" cy="1290637"/>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0" name="Google Shape;2120;p143"/>
            <p:cNvSpPr txBox="1"/>
            <p:nvPr/>
          </p:nvSpPr>
          <p:spPr>
            <a:xfrm>
              <a:off x="5098073" y="1593799"/>
              <a:ext cx="1935956" cy="1290637"/>
            </a:xfrm>
            <a:prstGeom prst="rect">
              <a:avLst/>
            </a:prstGeom>
            <a:noFill/>
            <a:ln>
              <a:noFill/>
            </a:ln>
          </p:spPr>
          <p:txBody>
            <a:bodyPr anchorCtr="0" anchor="ctr" bIns="0" lIns="0" spcFirstLastPara="1" rIns="0" wrap="square" tIns="0">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121" name="Google Shape;2121;p143"/>
            <p:cNvSpPr/>
            <p:nvPr/>
          </p:nvSpPr>
          <p:spPr>
            <a:xfrm>
              <a:off x="3251435" y="3187149"/>
              <a:ext cx="1290637" cy="1290637"/>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2" name="Google Shape;2122;p143"/>
            <p:cNvSpPr txBox="1"/>
            <p:nvPr/>
          </p:nvSpPr>
          <p:spPr>
            <a:xfrm>
              <a:off x="3440444" y="3376158"/>
              <a:ext cx="912619" cy="912619"/>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23" name="Google Shape;2123;p143"/>
            <p:cNvSpPr/>
            <p:nvPr/>
          </p:nvSpPr>
          <p:spPr>
            <a:xfrm>
              <a:off x="4671136" y="3187149"/>
              <a:ext cx="1935956" cy="1290637"/>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4" name="Google Shape;2124;p143"/>
            <p:cNvSpPr txBox="1"/>
            <p:nvPr/>
          </p:nvSpPr>
          <p:spPr>
            <a:xfrm>
              <a:off x="4671136" y="3187149"/>
              <a:ext cx="1935956" cy="1290637"/>
            </a:xfrm>
            <a:prstGeom prst="rect">
              <a:avLst/>
            </a:prstGeom>
            <a:noFill/>
            <a:ln>
              <a:noFill/>
            </a:ln>
          </p:spPr>
          <p:txBody>
            <a:bodyPr anchorCtr="0" anchor="ctr" bIns="0" lIns="0" spcFirstLastPara="1" rIns="0" wrap="square" tIns="0">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cxnSp>
        <p:nvCxnSpPr>
          <p:cNvPr id="2129" name="Google Shape;2129;p144"/>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130" name="Google Shape;2130;p144"/>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131" name="Google Shape;2131;p144"/>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132" name="Google Shape;2132;p144"/>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133" name="Google Shape;2133;p144"/>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134" name="Google Shape;2134;p144"/>
          <p:cNvGrpSpPr/>
          <p:nvPr/>
        </p:nvGrpSpPr>
        <p:grpSpPr>
          <a:xfrm>
            <a:off x="3996826" y="450248"/>
            <a:ext cx="4198347" cy="3358677"/>
            <a:chOff x="1265101" y="0"/>
            <a:chExt cx="5597796" cy="4478236"/>
          </a:xfrm>
        </p:grpSpPr>
        <p:sp>
          <p:nvSpPr>
            <p:cNvPr id="2135" name="Google Shape;2135;p144"/>
            <p:cNvSpPr/>
            <p:nvPr/>
          </p:nvSpPr>
          <p:spPr>
            <a:xfrm>
              <a:off x="1265101" y="1119559"/>
              <a:ext cx="3358677" cy="3358677"/>
            </a:xfrm>
            <a:prstGeom prst="ellipse">
              <a:avLst/>
            </a:prstGeom>
            <a:solidFill>
              <a:srgbClr val="D9D9D9"/>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6" name="Google Shape;2136;p144"/>
            <p:cNvSpPr/>
            <p:nvPr/>
          </p:nvSpPr>
          <p:spPr>
            <a:xfrm>
              <a:off x="1936837" y="1791294"/>
              <a:ext cx="2015206" cy="2015206"/>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7" name="Google Shape;2137;p144"/>
            <p:cNvSpPr/>
            <p:nvPr/>
          </p:nvSpPr>
          <p:spPr>
            <a:xfrm>
              <a:off x="2608572" y="2463030"/>
              <a:ext cx="671735" cy="671735"/>
            </a:xfrm>
            <a:prstGeom prst="ellipse">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8" name="Google Shape;2138;p144"/>
            <p:cNvSpPr/>
            <p:nvPr/>
          </p:nvSpPr>
          <p:spPr>
            <a:xfrm>
              <a:off x="5183559" y="0"/>
              <a:ext cx="1679338" cy="979614"/>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9" name="Google Shape;2139;p144"/>
            <p:cNvSpPr txBox="1"/>
            <p:nvPr/>
          </p:nvSpPr>
          <p:spPr>
            <a:xfrm>
              <a:off x="5183559" y="0"/>
              <a:ext cx="1679338" cy="979614"/>
            </a:xfrm>
            <a:prstGeom prst="rect">
              <a:avLst/>
            </a:prstGeom>
            <a:noFill/>
            <a:ln>
              <a:noFill/>
            </a:ln>
          </p:spPr>
          <p:txBody>
            <a:bodyPr anchorCtr="0" anchor="ctr" bIns="26675" lIns="149350" spcFirstLastPara="1" rIns="26675" wrap="square" tIns="26675">
              <a:noAutofit/>
            </a:bodyPr>
            <a:lstStyle/>
            <a:p>
              <a:pPr indent="0" lvl="0" marL="0" marR="0" rtl="0" algn="l">
                <a:lnSpc>
                  <a:spcPct val="90000"/>
                </a:lnSpc>
                <a:spcBef>
                  <a:spcPts val="0"/>
                </a:spcBef>
                <a:spcAft>
                  <a:spcPts val="0"/>
                </a:spcAft>
                <a:buClr>
                  <a:schemeClr val="dk1"/>
                </a:buClr>
                <a:buSzPts val="2100"/>
                <a:buFont typeface="Calibri"/>
                <a:buNone/>
              </a:pPr>
              <a:r>
                <a:t/>
              </a:r>
              <a:endParaRPr sz="2100">
                <a:solidFill>
                  <a:schemeClr val="dk1"/>
                </a:solidFill>
                <a:latin typeface="Open Sans"/>
                <a:ea typeface="Open Sans"/>
                <a:cs typeface="Open Sans"/>
                <a:sym typeface="Open Sans"/>
              </a:endParaRPr>
            </a:p>
          </p:txBody>
        </p:sp>
        <p:cxnSp>
          <p:nvCxnSpPr>
            <p:cNvPr id="2140" name="Google Shape;2140;p144"/>
            <p:cNvCxnSpPr/>
            <p:nvPr/>
          </p:nvCxnSpPr>
          <p:spPr>
            <a:xfrm>
              <a:off x="4763724" y="489807"/>
              <a:ext cx="419834" cy="0"/>
            </a:xfrm>
            <a:prstGeom prst="straightConnector1">
              <a:avLst/>
            </a:prstGeom>
            <a:solidFill>
              <a:srgbClr val="FFCA07"/>
            </a:solidFill>
            <a:ln cap="flat" cmpd="sng" w="12700">
              <a:solidFill>
                <a:srgbClr val="BFBFBF"/>
              </a:solidFill>
              <a:prstDash val="solid"/>
              <a:miter lim="800000"/>
              <a:headEnd len="sm" w="sm" type="none"/>
              <a:tailEnd len="sm" w="sm" type="none"/>
            </a:ln>
          </p:spPr>
        </p:cxnSp>
        <p:cxnSp>
          <p:nvCxnSpPr>
            <p:cNvPr id="2141" name="Google Shape;2141;p144"/>
            <p:cNvCxnSpPr/>
            <p:nvPr/>
          </p:nvCxnSpPr>
          <p:spPr>
            <a:xfrm rot="5400000">
              <a:off x="2698977" y="735830"/>
              <a:ext cx="2308531" cy="1817604"/>
            </a:xfrm>
            <a:prstGeom prst="straightConnector1">
              <a:avLst/>
            </a:prstGeom>
            <a:solidFill>
              <a:srgbClr val="FFCA07"/>
            </a:solidFill>
            <a:ln cap="flat" cmpd="sng" w="12700">
              <a:solidFill>
                <a:srgbClr val="BFBFBF"/>
              </a:solidFill>
              <a:prstDash val="solid"/>
              <a:miter lim="800000"/>
              <a:headEnd len="sm" w="sm" type="none"/>
              <a:tailEnd len="sm" w="sm" type="none"/>
            </a:ln>
          </p:spPr>
        </p:cxnSp>
        <p:sp>
          <p:nvSpPr>
            <p:cNvPr id="2142" name="Google Shape;2142;p144"/>
            <p:cNvSpPr/>
            <p:nvPr/>
          </p:nvSpPr>
          <p:spPr>
            <a:xfrm>
              <a:off x="5183559" y="979614"/>
              <a:ext cx="1679338" cy="979614"/>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3" name="Google Shape;2143;p144"/>
            <p:cNvSpPr txBox="1"/>
            <p:nvPr/>
          </p:nvSpPr>
          <p:spPr>
            <a:xfrm>
              <a:off x="5183559" y="979614"/>
              <a:ext cx="1679338" cy="979614"/>
            </a:xfrm>
            <a:prstGeom prst="rect">
              <a:avLst/>
            </a:prstGeom>
            <a:noFill/>
            <a:ln>
              <a:noFill/>
            </a:ln>
          </p:spPr>
          <p:txBody>
            <a:bodyPr anchorCtr="0" anchor="ctr" bIns="26675" lIns="149350" spcFirstLastPara="1" rIns="26675" wrap="square" tIns="26675">
              <a:noAutofit/>
            </a:bodyPr>
            <a:lstStyle/>
            <a:p>
              <a:pPr indent="0" lvl="0" marL="0" marR="0" rtl="0" algn="l">
                <a:lnSpc>
                  <a:spcPct val="90000"/>
                </a:lnSpc>
                <a:spcBef>
                  <a:spcPts val="0"/>
                </a:spcBef>
                <a:spcAft>
                  <a:spcPts val="0"/>
                </a:spcAft>
                <a:buClr>
                  <a:schemeClr val="dk1"/>
                </a:buClr>
                <a:buSzPts val="2100"/>
                <a:buFont typeface="Calibri"/>
                <a:buNone/>
              </a:pPr>
              <a:r>
                <a:t/>
              </a:r>
              <a:endParaRPr sz="2100">
                <a:solidFill>
                  <a:schemeClr val="dk1"/>
                </a:solidFill>
                <a:latin typeface="Open Sans"/>
                <a:ea typeface="Open Sans"/>
                <a:cs typeface="Open Sans"/>
                <a:sym typeface="Open Sans"/>
              </a:endParaRPr>
            </a:p>
          </p:txBody>
        </p:sp>
        <p:cxnSp>
          <p:nvCxnSpPr>
            <p:cNvPr id="2144" name="Google Shape;2144;p144"/>
            <p:cNvCxnSpPr/>
            <p:nvPr/>
          </p:nvCxnSpPr>
          <p:spPr>
            <a:xfrm>
              <a:off x="4763724" y="1469421"/>
              <a:ext cx="419834" cy="0"/>
            </a:xfrm>
            <a:prstGeom prst="straightConnector1">
              <a:avLst/>
            </a:prstGeom>
            <a:solidFill>
              <a:srgbClr val="FFCA07"/>
            </a:solidFill>
            <a:ln cap="flat" cmpd="sng" w="12700">
              <a:solidFill>
                <a:srgbClr val="BFBFBF"/>
              </a:solidFill>
              <a:prstDash val="solid"/>
              <a:miter lim="800000"/>
              <a:headEnd len="sm" w="sm" type="none"/>
              <a:tailEnd len="sm" w="sm" type="none"/>
            </a:ln>
          </p:spPr>
        </p:cxnSp>
        <p:cxnSp>
          <p:nvCxnSpPr>
            <p:cNvPr id="2145" name="Google Shape;2145;p144"/>
            <p:cNvCxnSpPr/>
            <p:nvPr/>
          </p:nvCxnSpPr>
          <p:spPr>
            <a:xfrm rot="5400000">
              <a:off x="3194494" y="1700162"/>
              <a:ext cx="1798907" cy="1336193"/>
            </a:xfrm>
            <a:prstGeom prst="straightConnector1">
              <a:avLst/>
            </a:prstGeom>
            <a:solidFill>
              <a:srgbClr val="FFCA07"/>
            </a:solidFill>
            <a:ln cap="flat" cmpd="sng" w="12700">
              <a:solidFill>
                <a:srgbClr val="BFBFBF"/>
              </a:solidFill>
              <a:prstDash val="solid"/>
              <a:miter lim="800000"/>
              <a:headEnd len="sm" w="sm" type="none"/>
              <a:tailEnd len="sm" w="sm" type="none"/>
            </a:ln>
          </p:spPr>
        </p:cxnSp>
        <p:sp>
          <p:nvSpPr>
            <p:cNvPr id="2146" name="Google Shape;2146;p144"/>
            <p:cNvSpPr/>
            <p:nvPr/>
          </p:nvSpPr>
          <p:spPr>
            <a:xfrm>
              <a:off x="5183559" y="1959228"/>
              <a:ext cx="1679338" cy="979614"/>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7" name="Google Shape;2147;p144"/>
            <p:cNvSpPr txBox="1"/>
            <p:nvPr/>
          </p:nvSpPr>
          <p:spPr>
            <a:xfrm>
              <a:off x="5183559" y="1959228"/>
              <a:ext cx="1679338" cy="979614"/>
            </a:xfrm>
            <a:prstGeom prst="rect">
              <a:avLst/>
            </a:prstGeom>
            <a:noFill/>
            <a:ln>
              <a:noFill/>
            </a:ln>
          </p:spPr>
          <p:txBody>
            <a:bodyPr anchorCtr="0" anchor="ctr" bIns="26675" lIns="149350" spcFirstLastPara="1" rIns="26675" wrap="square" tIns="26675">
              <a:noAutofit/>
            </a:bodyPr>
            <a:lstStyle/>
            <a:p>
              <a:pPr indent="0" lvl="0" marL="0" marR="0" rtl="0" algn="l">
                <a:lnSpc>
                  <a:spcPct val="90000"/>
                </a:lnSpc>
                <a:spcBef>
                  <a:spcPts val="0"/>
                </a:spcBef>
                <a:spcAft>
                  <a:spcPts val="0"/>
                </a:spcAft>
                <a:buClr>
                  <a:schemeClr val="dk1"/>
                </a:buClr>
                <a:buSzPts val="2100"/>
                <a:buFont typeface="Calibri"/>
                <a:buNone/>
              </a:pPr>
              <a:r>
                <a:t/>
              </a:r>
              <a:endParaRPr sz="2100">
                <a:solidFill>
                  <a:schemeClr val="dk1"/>
                </a:solidFill>
                <a:latin typeface="Open Sans"/>
                <a:ea typeface="Open Sans"/>
                <a:cs typeface="Open Sans"/>
                <a:sym typeface="Open Sans"/>
              </a:endParaRPr>
            </a:p>
          </p:txBody>
        </p:sp>
        <p:cxnSp>
          <p:nvCxnSpPr>
            <p:cNvPr id="2148" name="Google Shape;2148;p144"/>
            <p:cNvCxnSpPr/>
            <p:nvPr/>
          </p:nvCxnSpPr>
          <p:spPr>
            <a:xfrm>
              <a:off x="4763724" y="2449035"/>
              <a:ext cx="419834" cy="0"/>
            </a:xfrm>
            <a:prstGeom prst="straightConnector1">
              <a:avLst/>
            </a:prstGeom>
            <a:solidFill>
              <a:srgbClr val="FFCA07"/>
            </a:solidFill>
            <a:ln cap="flat" cmpd="sng" w="12700">
              <a:solidFill>
                <a:srgbClr val="BFBFBF"/>
              </a:solidFill>
              <a:prstDash val="solid"/>
              <a:miter lim="800000"/>
              <a:headEnd len="sm" w="sm" type="none"/>
              <a:tailEnd len="sm" w="sm" type="none"/>
            </a:ln>
          </p:spPr>
        </p:cxnSp>
        <p:cxnSp>
          <p:nvCxnSpPr>
            <p:cNvPr id="2149" name="Google Shape;2149;p144"/>
            <p:cNvCxnSpPr/>
            <p:nvPr/>
          </p:nvCxnSpPr>
          <p:spPr>
            <a:xfrm rot="5400000">
              <a:off x="3690626" y="2663711"/>
              <a:ext cx="1285254" cy="854783"/>
            </a:xfrm>
            <a:prstGeom prst="straightConnector1">
              <a:avLst/>
            </a:prstGeom>
            <a:solidFill>
              <a:srgbClr val="FFCA07"/>
            </a:solidFill>
            <a:ln cap="flat" cmpd="sng" w="12700">
              <a:solidFill>
                <a:srgbClr val="BFBFBF"/>
              </a:solidFill>
              <a:prstDash val="solid"/>
              <a:miter lim="800000"/>
              <a:headEnd len="sm" w="sm" type="none"/>
              <a:tailEnd len="sm" w="sm" type="none"/>
            </a:ln>
          </p:spPr>
        </p:cxn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cxnSp>
        <p:nvCxnSpPr>
          <p:cNvPr id="2154" name="Google Shape;2154;p145"/>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155" name="Google Shape;2155;p145"/>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156" name="Google Shape;2156;p145"/>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157" name="Google Shape;2157;p145"/>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158" name="Google Shape;2158;p145"/>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159" name="Google Shape;2159;p145"/>
          <p:cNvGrpSpPr/>
          <p:nvPr/>
        </p:nvGrpSpPr>
        <p:grpSpPr>
          <a:xfrm>
            <a:off x="3806762" y="1981562"/>
            <a:ext cx="4578475" cy="1020887"/>
            <a:chOff x="1026" y="1354971"/>
            <a:chExt cx="6104633" cy="1361182"/>
          </a:xfrm>
        </p:grpSpPr>
        <p:sp>
          <p:nvSpPr>
            <p:cNvPr id="2160" name="Google Shape;2160;p145"/>
            <p:cNvSpPr/>
            <p:nvPr/>
          </p:nvSpPr>
          <p:spPr>
            <a:xfrm>
              <a:off x="1026" y="1354971"/>
              <a:ext cx="1361182" cy="1361182"/>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1" name="Google Shape;2161;p145"/>
            <p:cNvSpPr txBox="1"/>
            <p:nvPr/>
          </p:nvSpPr>
          <p:spPr>
            <a:xfrm>
              <a:off x="200366" y="1554311"/>
              <a:ext cx="962502" cy="96250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62" name="Google Shape;2162;p145"/>
            <p:cNvSpPr/>
            <p:nvPr/>
          </p:nvSpPr>
          <p:spPr>
            <a:xfrm>
              <a:off x="1472737" y="1640819"/>
              <a:ext cx="789486" cy="789486"/>
            </a:xfrm>
            <a:prstGeom prst="mathPlus">
              <a:avLst>
                <a:gd fmla="val 23520" name="adj1"/>
              </a:avLst>
            </a:prstGeom>
            <a:solidFill>
              <a:srgbClr val="D8D8D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3" name="Google Shape;2163;p145"/>
            <p:cNvSpPr txBox="1"/>
            <p:nvPr/>
          </p:nvSpPr>
          <p:spPr>
            <a:xfrm>
              <a:off x="1577383" y="1942718"/>
              <a:ext cx="580194" cy="1856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64" name="Google Shape;2164;p145"/>
            <p:cNvSpPr/>
            <p:nvPr/>
          </p:nvSpPr>
          <p:spPr>
            <a:xfrm>
              <a:off x="2372752" y="1354971"/>
              <a:ext cx="1361182" cy="1361182"/>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5" name="Google Shape;2165;p145"/>
            <p:cNvSpPr txBox="1"/>
            <p:nvPr/>
          </p:nvSpPr>
          <p:spPr>
            <a:xfrm>
              <a:off x="2572092" y="1554311"/>
              <a:ext cx="962502" cy="96250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66" name="Google Shape;2166;p145"/>
            <p:cNvSpPr/>
            <p:nvPr/>
          </p:nvSpPr>
          <p:spPr>
            <a:xfrm>
              <a:off x="3844463" y="1640819"/>
              <a:ext cx="789486" cy="789486"/>
            </a:xfrm>
            <a:prstGeom prst="mathEqual">
              <a:avLst>
                <a:gd fmla="val 23520" name="adj1"/>
                <a:gd fmla="val 11760" name="adj2"/>
              </a:avLst>
            </a:prstGeom>
            <a:solidFill>
              <a:srgbClr val="D8D8D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7" name="Google Shape;2167;p145"/>
            <p:cNvSpPr txBox="1"/>
            <p:nvPr/>
          </p:nvSpPr>
          <p:spPr>
            <a:xfrm>
              <a:off x="3949109" y="1803453"/>
              <a:ext cx="580194" cy="46421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168" name="Google Shape;2168;p145"/>
            <p:cNvSpPr/>
            <p:nvPr/>
          </p:nvSpPr>
          <p:spPr>
            <a:xfrm>
              <a:off x="4744477" y="1354971"/>
              <a:ext cx="1361182" cy="1361182"/>
            </a:xfrm>
            <a:prstGeom prst="ellipse">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9" name="Google Shape;2169;p145"/>
            <p:cNvSpPr txBox="1"/>
            <p:nvPr/>
          </p:nvSpPr>
          <p:spPr>
            <a:xfrm>
              <a:off x="4943817" y="1554311"/>
              <a:ext cx="962502" cy="96250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cxnSp>
        <p:nvCxnSpPr>
          <p:cNvPr id="2174" name="Google Shape;2174;p146"/>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175" name="Google Shape;2175;p146"/>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176" name="Google Shape;2176;p146"/>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177" name="Google Shape;2177;p146"/>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178" name="Google Shape;2178;p146"/>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179" name="Google Shape;2179;p146"/>
          <p:cNvGrpSpPr/>
          <p:nvPr/>
        </p:nvGrpSpPr>
        <p:grpSpPr>
          <a:xfrm>
            <a:off x="3243536" y="419265"/>
            <a:ext cx="5898332" cy="3690937"/>
            <a:chOff x="260715" y="248708"/>
            <a:chExt cx="7864443" cy="4921250"/>
          </a:xfrm>
        </p:grpSpPr>
        <p:sp>
          <p:nvSpPr>
            <p:cNvPr id="2180" name="Google Shape;2180;p146"/>
            <p:cNvSpPr/>
            <p:nvPr/>
          </p:nvSpPr>
          <p:spPr>
            <a:xfrm>
              <a:off x="260715" y="2468140"/>
              <a:ext cx="1111322" cy="1111322"/>
            </a:xfrm>
            <a:prstGeom prst="donut">
              <a:avLst>
                <a:gd fmla="val 2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1" name="Google Shape;2181;p146"/>
            <p:cNvSpPr/>
            <p:nvPr/>
          </p:nvSpPr>
          <p:spPr>
            <a:xfrm rot="-3900000">
              <a:off x="576147" y="883869"/>
              <a:ext cx="2022631" cy="97475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2" name="Google Shape;2182;p146"/>
            <p:cNvSpPr txBox="1"/>
            <p:nvPr/>
          </p:nvSpPr>
          <p:spPr>
            <a:xfrm rot="-3900000">
              <a:off x="576147" y="883869"/>
              <a:ext cx="2022631" cy="974751"/>
            </a:xfrm>
            <a:prstGeom prst="rect">
              <a:avLst/>
            </a:prstGeom>
            <a:noFill/>
            <a:ln>
              <a:noFill/>
            </a:ln>
          </p:spPr>
          <p:txBody>
            <a:bodyPr anchorCtr="0" anchor="ctr" bIns="0" lIns="76200" spcFirstLastPara="1" rIns="0" wrap="square" tIns="0">
              <a:noAutofit/>
            </a:bodyPr>
            <a:lstStyle/>
            <a:p>
              <a:pPr indent="0" lvl="0" marL="0" marR="0" rtl="0" algn="l">
                <a:lnSpc>
                  <a:spcPct val="90000"/>
                </a:lnSpc>
                <a:spcBef>
                  <a:spcPts val="0"/>
                </a:spcBef>
                <a:spcAft>
                  <a:spcPts val="0"/>
                </a:spcAft>
                <a:buClr>
                  <a:schemeClr val="dk1"/>
                </a:buClr>
                <a:buSzPts val="3000"/>
                <a:buFont typeface="Calibri"/>
                <a:buNone/>
              </a:pPr>
              <a:r>
                <a:t/>
              </a:r>
              <a:endParaRPr sz="3000">
                <a:solidFill>
                  <a:schemeClr val="dk1"/>
                </a:solidFill>
                <a:latin typeface="Open Sans"/>
                <a:ea typeface="Open Sans"/>
                <a:cs typeface="Open Sans"/>
                <a:sym typeface="Open Sans"/>
              </a:endParaRPr>
            </a:p>
          </p:txBody>
        </p:sp>
        <p:sp>
          <p:nvSpPr>
            <p:cNvPr id="2183" name="Google Shape;2183;p146"/>
            <p:cNvSpPr/>
            <p:nvPr/>
          </p:nvSpPr>
          <p:spPr>
            <a:xfrm>
              <a:off x="1912542" y="2761597"/>
              <a:ext cx="524408" cy="524408"/>
            </a:xfrm>
            <a:prstGeom prst="ellipse">
              <a:avLst/>
            </a:prstGeom>
            <a:solidFill>
              <a:srgbClr val="D8D8D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4" name="Google Shape;2184;p146"/>
            <p:cNvSpPr/>
            <p:nvPr/>
          </p:nvSpPr>
          <p:spPr>
            <a:xfrm rot="-3900000">
              <a:off x="752212" y="3777009"/>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5" name="Google Shape;2185;p146"/>
            <p:cNvSpPr txBox="1"/>
            <p:nvPr/>
          </p:nvSpPr>
          <p:spPr>
            <a:xfrm rot="-3900000">
              <a:off x="752212" y="3777009"/>
              <a:ext cx="1749671" cy="843625"/>
            </a:xfrm>
            <a:prstGeom prst="rect">
              <a:avLst/>
            </a:prstGeom>
            <a:noFill/>
            <a:ln>
              <a:noFill/>
            </a:ln>
          </p:spPr>
          <p:txBody>
            <a:bodyPr anchorCtr="0" anchor="ctr" bIns="0" lIns="0" spcFirstLastPara="1" rIns="49525" wrap="square" tIns="0">
              <a:noAutofit/>
            </a:bodyPr>
            <a:lstStyle/>
            <a:p>
              <a:pPr indent="0" lvl="0" marL="0" marR="0" rtl="0" algn="r">
                <a:lnSpc>
                  <a:spcPct val="90000"/>
                </a:lnSpc>
                <a:spcBef>
                  <a:spcPts val="0"/>
                </a:spcBef>
                <a:spcAft>
                  <a:spcPts val="0"/>
                </a:spcAft>
                <a:buClr>
                  <a:schemeClr val="dk1"/>
                </a:buClr>
                <a:buSzPts val="2000"/>
                <a:buFont typeface="Calibri"/>
                <a:buNone/>
              </a:pPr>
              <a:r>
                <a:t/>
              </a:r>
              <a:endParaRPr sz="2000">
                <a:solidFill>
                  <a:schemeClr val="dk1"/>
                </a:solidFill>
                <a:latin typeface="Open Sans"/>
                <a:ea typeface="Open Sans"/>
                <a:cs typeface="Open Sans"/>
                <a:sym typeface="Open Sans"/>
              </a:endParaRPr>
            </a:p>
          </p:txBody>
        </p:sp>
        <p:sp>
          <p:nvSpPr>
            <p:cNvPr id="2186" name="Google Shape;2186;p146"/>
            <p:cNvSpPr/>
            <p:nvPr/>
          </p:nvSpPr>
          <p:spPr>
            <a:xfrm rot="-3900000">
              <a:off x="1847610" y="1426967"/>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7" name="Google Shape;2187;p146"/>
            <p:cNvSpPr/>
            <p:nvPr/>
          </p:nvSpPr>
          <p:spPr>
            <a:xfrm>
              <a:off x="2879522" y="2761597"/>
              <a:ext cx="524408" cy="524408"/>
            </a:xfrm>
            <a:prstGeom prst="ellipse">
              <a:avLst/>
            </a:prstGeom>
            <a:solidFill>
              <a:srgbClr val="D8D8D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8" name="Google Shape;2188;p146"/>
            <p:cNvSpPr/>
            <p:nvPr/>
          </p:nvSpPr>
          <p:spPr>
            <a:xfrm rot="-3900000">
              <a:off x="1719192" y="3777009"/>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9" name="Google Shape;2189;p146"/>
            <p:cNvSpPr txBox="1"/>
            <p:nvPr/>
          </p:nvSpPr>
          <p:spPr>
            <a:xfrm rot="-3900000">
              <a:off x="1719192" y="3777009"/>
              <a:ext cx="1749671" cy="843625"/>
            </a:xfrm>
            <a:prstGeom prst="rect">
              <a:avLst/>
            </a:prstGeom>
            <a:noFill/>
            <a:ln>
              <a:noFill/>
            </a:ln>
          </p:spPr>
          <p:txBody>
            <a:bodyPr anchorCtr="0" anchor="ctr" bIns="0" lIns="0" spcFirstLastPara="1" rIns="49525" wrap="square" tIns="0">
              <a:noAutofit/>
            </a:bodyPr>
            <a:lstStyle/>
            <a:p>
              <a:pPr indent="0" lvl="0" marL="0" marR="0" rtl="0" algn="r">
                <a:lnSpc>
                  <a:spcPct val="90000"/>
                </a:lnSpc>
                <a:spcBef>
                  <a:spcPts val="0"/>
                </a:spcBef>
                <a:spcAft>
                  <a:spcPts val="0"/>
                </a:spcAft>
                <a:buClr>
                  <a:schemeClr val="dk1"/>
                </a:buClr>
                <a:buSzPts val="2000"/>
                <a:buFont typeface="Calibri"/>
                <a:buNone/>
              </a:pPr>
              <a:r>
                <a:t/>
              </a:r>
              <a:endParaRPr sz="2000">
                <a:solidFill>
                  <a:schemeClr val="dk1"/>
                </a:solidFill>
                <a:latin typeface="Open Sans"/>
                <a:ea typeface="Open Sans"/>
                <a:cs typeface="Open Sans"/>
                <a:sym typeface="Open Sans"/>
              </a:endParaRPr>
            </a:p>
          </p:txBody>
        </p:sp>
        <p:sp>
          <p:nvSpPr>
            <p:cNvPr id="2190" name="Google Shape;2190;p146"/>
            <p:cNvSpPr/>
            <p:nvPr/>
          </p:nvSpPr>
          <p:spPr>
            <a:xfrm rot="-3900000">
              <a:off x="2814590" y="1426967"/>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1" name="Google Shape;2191;p146"/>
            <p:cNvSpPr/>
            <p:nvPr/>
          </p:nvSpPr>
          <p:spPr>
            <a:xfrm>
              <a:off x="3944434" y="2468140"/>
              <a:ext cx="1111322" cy="1111322"/>
            </a:xfrm>
            <a:prstGeom prst="donut">
              <a:avLst>
                <a:gd fmla="val 2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2" name="Google Shape;2192;p146"/>
            <p:cNvSpPr/>
            <p:nvPr/>
          </p:nvSpPr>
          <p:spPr>
            <a:xfrm rot="-3900000">
              <a:off x="4259867" y="883869"/>
              <a:ext cx="2022631" cy="97475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3" name="Google Shape;2193;p146"/>
            <p:cNvSpPr txBox="1"/>
            <p:nvPr/>
          </p:nvSpPr>
          <p:spPr>
            <a:xfrm rot="-3900000">
              <a:off x="4259867" y="883869"/>
              <a:ext cx="2022631" cy="974751"/>
            </a:xfrm>
            <a:prstGeom prst="rect">
              <a:avLst/>
            </a:prstGeom>
            <a:noFill/>
            <a:ln>
              <a:noFill/>
            </a:ln>
          </p:spPr>
          <p:txBody>
            <a:bodyPr anchorCtr="0" anchor="ctr" bIns="0" lIns="76200" spcFirstLastPara="1" rIns="0" wrap="square" tIns="0">
              <a:noAutofit/>
            </a:bodyPr>
            <a:lstStyle/>
            <a:p>
              <a:pPr indent="0" lvl="0" marL="0" marR="0" rtl="0" algn="l">
                <a:lnSpc>
                  <a:spcPct val="90000"/>
                </a:lnSpc>
                <a:spcBef>
                  <a:spcPts val="0"/>
                </a:spcBef>
                <a:spcAft>
                  <a:spcPts val="0"/>
                </a:spcAft>
                <a:buClr>
                  <a:schemeClr val="dk1"/>
                </a:buClr>
                <a:buSzPts val="3000"/>
                <a:buFont typeface="Calibri"/>
                <a:buNone/>
              </a:pPr>
              <a:r>
                <a:t/>
              </a:r>
              <a:endParaRPr sz="3000">
                <a:solidFill>
                  <a:schemeClr val="dk1"/>
                </a:solidFill>
                <a:latin typeface="Open Sans"/>
                <a:ea typeface="Open Sans"/>
                <a:cs typeface="Open Sans"/>
                <a:sym typeface="Open Sans"/>
              </a:endParaRPr>
            </a:p>
          </p:txBody>
        </p:sp>
        <p:sp>
          <p:nvSpPr>
            <p:cNvPr id="2194" name="Google Shape;2194;p146"/>
            <p:cNvSpPr/>
            <p:nvPr/>
          </p:nvSpPr>
          <p:spPr>
            <a:xfrm>
              <a:off x="5596261" y="2761597"/>
              <a:ext cx="524408" cy="524408"/>
            </a:xfrm>
            <a:prstGeom prst="ellipse">
              <a:avLst/>
            </a:prstGeom>
            <a:solidFill>
              <a:srgbClr val="D8D8D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5" name="Google Shape;2195;p146"/>
            <p:cNvSpPr/>
            <p:nvPr/>
          </p:nvSpPr>
          <p:spPr>
            <a:xfrm rot="-3900000">
              <a:off x="4435931" y="3777009"/>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6" name="Google Shape;2196;p146"/>
            <p:cNvSpPr txBox="1"/>
            <p:nvPr/>
          </p:nvSpPr>
          <p:spPr>
            <a:xfrm rot="-3900000">
              <a:off x="4435931" y="3777009"/>
              <a:ext cx="1749671" cy="843625"/>
            </a:xfrm>
            <a:prstGeom prst="rect">
              <a:avLst/>
            </a:prstGeom>
            <a:noFill/>
            <a:ln>
              <a:noFill/>
            </a:ln>
          </p:spPr>
          <p:txBody>
            <a:bodyPr anchorCtr="0" anchor="ctr" bIns="0" lIns="0" spcFirstLastPara="1" rIns="49525" wrap="square" tIns="0">
              <a:noAutofit/>
            </a:bodyPr>
            <a:lstStyle/>
            <a:p>
              <a:pPr indent="0" lvl="0" marL="0" marR="0" rtl="0" algn="r">
                <a:lnSpc>
                  <a:spcPct val="90000"/>
                </a:lnSpc>
                <a:spcBef>
                  <a:spcPts val="0"/>
                </a:spcBef>
                <a:spcAft>
                  <a:spcPts val="0"/>
                </a:spcAft>
                <a:buClr>
                  <a:schemeClr val="dk1"/>
                </a:buClr>
                <a:buSzPts val="2000"/>
                <a:buFont typeface="Calibri"/>
                <a:buNone/>
              </a:pPr>
              <a:r>
                <a:t/>
              </a:r>
              <a:endParaRPr sz="2000">
                <a:solidFill>
                  <a:schemeClr val="dk1"/>
                </a:solidFill>
                <a:latin typeface="Open Sans"/>
                <a:ea typeface="Open Sans"/>
                <a:cs typeface="Open Sans"/>
                <a:sym typeface="Open Sans"/>
              </a:endParaRPr>
            </a:p>
          </p:txBody>
        </p:sp>
        <p:sp>
          <p:nvSpPr>
            <p:cNvPr id="2197" name="Google Shape;2197;p146"/>
            <p:cNvSpPr/>
            <p:nvPr/>
          </p:nvSpPr>
          <p:spPr>
            <a:xfrm rot="-3900000">
              <a:off x="5531329" y="1426967"/>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8" name="Google Shape;2198;p146"/>
            <p:cNvSpPr/>
            <p:nvPr/>
          </p:nvSpPr>
          <p:spPr>
            <a:xfrm>
              <a:off x="6563241" y="2761597"/>
              <a:ext cx="524408" cy="524408"/>
            </a:xfrm>
            <a:prstGeom prst="ellipse">
              <a:avLst/>
            </a:prstGeom>
            <a:solidFill>
              <a:srgbClr val="D8D8D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9" name="Google Shape;2199;p146"/>
            <p:cNvSpPr/>
            <p:nvPr/>
          </p:nvSpPr>
          <p:spPr>
            <a:xfrm rot="-3900000">
              <a:off x="5402911" y="3777009"/>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0" name="Google Shape;2200;p146"/>
            <p:cNvSpPr txBox="1"/>
            <p:nvPr/>
          </p:nvSpPr>
          <p:spPr>
            <a:xfrm rot="-3900000">
              <a:off x="5402911" y="3777009"/>
              <a:ext cx="1749671" cy="843625"/>
            </a:xfrm>
            <a:prstGeom prst="rect">
              <a:avLst/>
            </a:prstGeom>
            <a:noFill/>
            <a:ln>
              <a:noFill/>
            </a:ln>
          </p:spPr>
          <p:txBody>
            <a:bodyPr anchorCtr="0" anchor="ctr" bIns="0" lIns="0" spcFirstLastPara="1" rIns="49525" wrap="square" tIns="0">
              <a:noAutofit/>
            </a:bodyPr>
            <a:lstStyle/>
            <a:p>
              <a:pPr indent="0" lvl="0" marL="0" marR="0" rtl="0" algn="r">
                <a:lnSpc>
                  <a:spcPct val="90000"/>
                </a:lnSpc>
                <a:spcBef>
                  <a:spcPts val="0"/>
                </a:spcBef>
                <a:spcAft>
                  <a:spcPts val="0"/>
                </a:spcAft>
                <a:buClr>
                  <a:schemeClr val="dk1"/>
                </a:buClr>
                <a:buSzPts val="2000"/>
                <a:buFont typeface="Calibri"/>
                <a:buNone/>
              </a:pPr>
              <a:r>
                <a:t/>
              </a:r>
              <a:endParaRPr sz="2000">
                <a:solidFill>
                  <a:schemeClr val="dk1"/>
                </a:solidFill>
                <a:latin typeface="Open Sans"/>
                <a:ea typeface="Open Sans"/>
                <a:cs typeface="Open Sans"/>
                <a:sym typeface="Open Sans"/>
              </a:endParaRPr>
            </a:p>
          </p:txBody>
        </p:sp>
        <p:sp>
          <p:nvSpPr>
            <p:cNvPr id="2201" name="Google Shape;2201;p146"/>
            <p:cNvSpPr/>
            <p:nvPr/>
          </p:nvSpPr>
          <p:spPr>
            <a:xfrm rot="-3900000">
              <a:off x="6498309" y="1426967"/>
              <a:ext cx="1749671" cy="8436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cxnSp>
        <p:nvCxnSpPr>
          <p:cNvPr id="2206" name="Google Shape;2206;p147"/>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07" name="Google Shape;2207;p147"/>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08" name="Google Shape;2208;p147"/>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09" name="Google Shape;2209;p147"/>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10" name="Google Shape;2210;p147"/>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11" name="Google Shape;2211;p147"/>
          <p:cNvGrpSpPr/>
          <p:nvPr/>
        </p:nvGrpSpPr>
        <p:grpSpPr>
          <a:xfrm>
            <a:off x="3807335" y="1937783"/>
            <a:ext cx="4577331" cy="653904"/>
            <a:chOff x="1789" y="1599626"/>
            <a:chExt cx="6103108" cy="871872"/>
          </a:xfrm>
        </p:grpSpPr>
        <p:sp>
          <p:nvSpPr>
            <p:cNvPr id="2212" name="Google Shape;2212;p147"/>
            <p:cNvSpPr/>
            <p:nvPr/>
          </p:nvSpPr>
          <p:spPr>
            <a:xfrm>
              <a:off x="1789" y="1599626"/>
              <a:ext cx="2179681" cy="871872"/>
            </a:xfrm>
            <a:prstGeom prst="chevron">
              <a:avLst>
                <a:gd fmla="val 50000" name="adj"/>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3" name="Google Shape;2213;p147"/>
            <p:cNvSpPr txBox="1"/>
            <p:nvPr/>
          </p:nvSpPr>
          <p:spPr>
            <a:xfrm>
              <a:off x="437725" y="1599626"/>
              <a:ext cx="1307809" cy="871872"/>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214" name="Google Shape;2214;p147"/>
            <p:cNvSpPr/>
            <p:nvPr/>
          </p:nvSpPr>
          <p:spPr>
            <a:xfrm>
              <a:off x="1963502" y="1599626"/>
              <a:ext cx="2179681" cy="871872"/>
            </a:xfrm>
            <a:prstGeom prst="chevron">
              <a:avLst>
                <a:gd fmla="val 5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5" name="Google Shape;2215;p147"/>
            <p:cNvSpPr txBox="1"/>
            <p:nvPr/>
          </p:nvSpPr>
          <p:spPr>
            <a:xfrm>
              <a:off x="2399438" y="1599626"/>
              <a:ext cx="1307809" cy="871872"/>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216" name="Google Shape;2216;p147"/>
            <p:cNvSpPr/>
            <p:nvPr/>
          </p:nvSpPr>
          <p:spPr>
            <a:xfrm>
              <a:off x="3925216" y="1599626"/>
              <a:ext cx="2179681" cy="871872"/>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7" name="Google Shape;2217;p147"/>
            <p:cNvSpPr txBox="1"/>
            <p:nvPr/>
          </p:nvSpPr>
          <p:spPr>
            <a:xfrm>
              <a:off x="4361152" y="1599626"/>
              <a:ext cx="1307809" cy="871872"/>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cxnSp>
        <p:nvCxnSpPr>
          <p:cNvPr id="2222" name="Google Shape;2222;p148"/>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23" name="Google Shape;2223;p148"/>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24" name="Google Shape;2224;p148"/>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25" name="Google Shape;2225;p148"/>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26" name="Google Shape;2226;p148"/>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27" name="Google Shape;2227;p148"/>
          <p:cNvGrpSpPr/>
          <p:nvPr/>
        </p:nvGrpSpPr>
        <p:grpSpPr>
          <a:xfrm>
            <a:off x="3577080" y="1002032"/>
            <a:ext cx="5037840" cy="2479970"/>
            <a:chOff x="117" y="555515"/>
            <a:chExt cx="6717120" cy="3306626"/>
          </a:xfrm>
        </p:grpSpPr>
        <p:sp>
          <p:nvSpPr>
            <p:cNvPr id="2228" name="Google Shape;2228;p148"/>
            <p:cNvSpPr/>
            <p:nvPr/>
          </p:nvSpPr>
          <p:spPr>
            <a:xfrm>
              <a:off x="117" y="1466600"/>
              <a:ext cx="1873245" cy="1545035"/>
            </a:xfrm>
            <a:prstGeom prst="roundRect">
              <a:avLst>
                <a:gd fmla="val 10000" name="adj"/>
              </a:avLst>
            </a:prstGeom>
            <a:solidFill>
              <a:schemeClr val="lt1">
                <a:alpha val="89803"/>
              </a:schemeClr>
            </a:solidFill>
            <a:ln cap="flat" cmpd="sng" w="12700">
              <a:solidFill>
                <a:srgbClr val="D8D8D8"/>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9" name="Google Shape;2229;p148"/>
            <p:cNvSpPr txBox="1"/>
            <p:nvPr/>
          </p:nvSpPr>
          <p:spPr>
            <a:xfrm>
              <a:off x="35673" y="1502156"/>
              <a:ext cx="1802133" cy="1142844"/>
            </a:xfrm>
            <a:prstGeom prst="rect">
              <a:avLst/>
            </a:prstGeom>
            <a:noFill/>
            <a:ln>
              <a:noFill/>
            </a:ln>
          </p:spPr>
          <p:txBody>
            <a:bodyPr anchorCtr="0" anchor="t" bIns="92875" lIns="92875" spcFirstLastPara="1" rIns="92875" wrap="square" tIns="92875">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230" name="Google Shape;2230;p148"/>
            <p:cNvSpPr/>
            <p:nvPr/>
          </p:nvSpPr>
          <p:spPr>
            <a:xfrm>
              <a:off x="1075163" y="1914781"/>
              <a:ext cx="1947360" cy="1947360"/>
            </a:xfrm>
            <a:custGeom>
              <a:rect b="b" l="l" r="r" t="t"/>
              <a:pathLst>
                <a:path extrusionOk="0" h="120000" w="12000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2F2F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1" name="Google Shape;2231;p148"/>
            <p:cNvSpPr/>
            <p:nvPr/>
          </p:nvSpPr>
          <p:spPr>
            <a:xfrm>
              <a:off x="416394" y="2680557"/>
              <a:ext cx="1665106" cy="662158"/>
            </a:xfrm>
            <a:prstGeom prst="roundRect">
              <a:avLst>
                <a:gd fmla="val 1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2" name="Google Shape;2232;p148"/>
            <p:cNvSpPr txBox="1"/>
            <p:nvPr/>
          </p:nvSpPr>
          <p:spPr>
            <a:xfrm>
              <a:off x="435788" y="2699951"/>
              <a:ext cx="1626318" cy="623370"/>
            </a:xfrm>
            <a:prstGeom prst="rect">
              <a:avLst/>
            </a:prstGeom>
            <a:noFill/>
            <a:ln>
              <a:noFill/>
            </a:ln>
          </p:spPr>
          <p:txBody>
            <a:bodyPr anchorCtr="0" anchor="ctr" bIns="22850" lIns="34275" spcFirstLastPara="1" rIns="34275"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233" name="Google Shape;2233;p148"/>
            <p:cNvSpPr/>
            <p:nvPr/>
          </p:nvSpPr>
          <p:spPr>
            <a:xfrm>
              <a:off x="2317986" y="1466600"/>
              <a:ext cx="1873245" cy="1545035"/>
            </a:xfrm>
            <a:prstGeom prst="roundRect">
              <a:avLst>
                <a:gd fmla="val 10000" name="adj"/>
              </a:avLst>
            </a:prstGeom>
            <a:solidFill>
              <a:schemeClr val="lt1">
                <a:alpha val="89803"/>
              </a:schemeClr>
            </a:solidFill>
            <a:ln cap="flat" cmpd="sng" w="12700">
              <a:solidFill>
                <a:srgbClr val="D8D8D8"/>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4" name="Google Shape;2234;p148"/>
            <p:cNvSpPr txBox="1"/>
            <p:nvPr/>
          </p:nvSpPr>
          <p:spPr>
            <a:xfrm>
              <a:off x="2353542" y="1833235"/>
              <a:ext cx="1802133" cy="1142844"/>
            </a:xfrm>
            <a:prstGeom prst="rect">
              <a:avLst/>
            </a:prstGeom>
            <a:noFill/>
            <a:ln>
              <a:noFill/>
            </a:ln>
          </p:spPr>
          <p:txBody>
            <a:bodyPr anchorCtr="0" anchor="t" bIns="92875" lIns="92875" spcFirstLastPara="1" rIns="92875" wrap="square" tIns="92875">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235" name="Google Shape;2235;p148"/>
            <p:cNvSpPr/>
            <p:nvPr/>
          </p:nvSpPr>
          <p:spPr>
            <a:xfrm>
              <a:off x="3377421" y="555515"/>
              <a:ext cx="2186719" cy="2186719"/>
            </a:xfrm>
            <a:custGeom>
              <a:rect b="b" l="l" r="r" t="t"/>
              <a:pathLst>
                <a:path extrusionOk="0" h="120000" w="12000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2F2F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6" name="Google Shape;2236;p148"/>
            <p:cNvSpPr/>
            <p:nvPr/>
          </p:nvSpPr>
          <p:spPr>
            <a:xfrm>
              <a:off x="2734262" y="1135521"/>
              <a:ext cx="1665106" cy="662158"/>
            </a:xfrm>
            <a:prstGeom prst="roundRect">
              <a:avLst>
                <a:gd fmla="val 1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7" name="Google Shape;2237;p148"/>
            <p:cNvSpPr txBox="1"/>
            <p:nvPr/>
          </p:nvSpPr>
          <p:spPr>
            <a:xfrm>
              <a:off x="2753656" y="1154915"/>
              <a:ext cx="1626318" cy="623370"/>
            </a:xfrm>
            <a:prstGeom prst="rect">
              <a:avLst/>
            </a:prstGeom>
            <a:noFill/>
            <a:ln>
              <a:noFill/>
            </a:ln>
          </p:spPr>
          <p:txBody>
            <a:bodyPr anchorCtr="0" anchor="ctr" bIns="22850" lIns="34275" spcFirstLastPara="1" rIns="34275"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sp>
          <p:nvSpPr>
            <p:cNvPr id="2238" name="Google Shape;2238;p148"/>
            <p:cNvSpPr/>
            <p:nvPr/>
          </p:nvSpPr>
          <p:spPr>
            <a:xfrm>
              <a:off x="4635854" y="1466600"/>
              <a:ext cx="1873245" cy="1545035"/>
            </a:xfrm>
            <a:prstGeom prst="roundRect">
              <a:avLst>
                <a:gd fmla="val 10000" name="adj"/>
              </a:avLst>
            </a:prstGeom>
            <a:solidFill>
              <a:schemeClr val="lt1">
                <a:alpha val="89803"/>
              </a:schemeClr>
            </a:solidFill>
            <a:ln cap="flat" cmpd="sng" w="12700">
              <a:solidFill>
                <a:srgbClr val="D8D8D8"/>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9" name="Google Shape;2239;p148"/>
            <p:cNvSpPr txBox="1"/>
            <p:nvPr/>
          </p:nvSpPr>
          <p:spPr>
            <a:xfrm>
              <a:off x="4671410" y="1502156"/>
              <a:ext cx="1802133" cy="1142844"/>
            </a:xfrm>
            <a:prstGeom prst="rect">
              <a:avLst/>
            </a:prstGeom>
            <a:noFill/>
            <a:ln>
              <a:noFill/>
            </a:ln>
          </p:spPr>
          <p:txBody>
            <a:bodyPr anchorCtr="0" anchor="t" bIns="92875" lIns="92875" spcFirstLastPara="1" rIns="92875" wrap="square" tIns="92875">
              <a:noAutofit/>
            </a:bodyPr>
            <a:lstStyle/>
            <a:p>
              <a:pPr indent="-63500" lvl="1" marL="177800" marR="0" rtl="0" algn="l">
                <a:lnSpc>
                  <a:spcPct val="90000"/>
                </a:lnSpc>
                <a:spcBef>
                  <a:spcPts val="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a:p>
              <a:pPr indent="-63500" lvl="1" marL="177800" marR="0" rtl="0" algn="l">
                <a:lnSpc>
                  <a:spcPct val="90000"/>
                </a:lnSpc>
                <a:spcBef>
                  <a:spcPts val="300"/>
                </a:spcBef>
                <a:spcAft>
                  <a:spcPts val="0"/>
                </a:spcAft>
                <a:buClr>
                  <a:schemeClr val="dk1"/>
                </a:buClr>
                <a:buSzPts val="1800"/>
                <a:buFont typeface="Calibri"/>
                <a:buNone/>
              </a:pPr>
              <a:r>
                <a:t/>
              </a:r>
              <a:endParaRPr b="0" i="0" sz="1800" u="none" cap="none" strike="noStrike">
                <a:solidFill>
                  <a:schemeClr val="dk1"/>
                </a:solidFill>
                <a:latin typeface="Open Sans"/>
                <a:ea typeface="Open Sans"/>
                <a:cs typeface="Open Sans"/>
                <a:sym typeface="Open Sans"/>
              </a:endParaRPr>
            </a:p>
          </p:txBody>
        </p:sp>
        <p:sp>
          <p:nvSpPr>
            <p:cNvPr id="2240" name="Google Shape;2240;p148"/>
            <p:cNvSpPr/>
            <p:nvPr/>
          </p:nvSpPr>
          <p:spPr>
            <a:xfrm>
              <a:off x="5052131" y="2680557"/>
              <a:ext cx="1665106" cy="662158"/>
            </a:xfrm>
            <a:prstGeom prst="roundRect">
              <a:avLst>
                <a:gd fmla="val 10000"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1" name="Google Shape;2241;p148"/>
            <p:cNvSpPr txBox="1"/>
            <p:nvPr/>
          </p:nvSpPr>
          <p:spPr>
            <a:xfrm>
              <a:off x="5071525" y="2699951"/>
              <a:ext cx="1626318" cy="623370"/>
            </a:xfrm>
            <a:prstGeom prst="rect">
              <a:avLst/>
            </a:prstGeom>
            <a:noFill/>
            <a:ln>
              <a:noFill/>
            </a:ln>
          </p:spPr>
          <p:txBody>
            <a:bodyPr anchorCtr="0" anchor="ctr" bIns="22850" lIns="34275" spcFirstLastPara="1" rIns="34275"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Open Sans"/>
                <a:ea typeface="Open Sans"/>
                <a:cs typeface="Open Sans"/>
                <a:sym typeface="Open Sans"/>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cxnSp>
        <p:nvCxnSpPr>
          <p:cNvPr id="2246" name="Google Shape;2246;p149"/>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47" name="Google Shape;2247;p149"/>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48" name="Google Shape;2248;p149"/>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49" name="Google Shape;2249;p149"/>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50" name="Google Shape;2250;p149"/>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51" name="Google Shape;2251;p149"/>
          <p:cNvGrpSpPr/>
          <p:nvPr/>
        </p:nvGrpSpPr>
        <p:grpSpPr>
          <a:xfrm>
            <a:off x="3806299" y="979288"/>
            <a:ext cx="4579400" cy="2570891"/>
            <a:chOff x="409" y="525190"/>
            <a:chExt cx="6105867" cy="3427855"/>
          </a:xfrm>
        </p:grpSpPr>
        <p:sp>
          <p:nvSpPr>
            <p:cNvPr id="2252" name="Google Shape;2252;p149"/>
            <p:cNvSpPr/>
            <p:nvPr/>
          </p:nvSpPr>
          <p:spPr>
            <a:xfrm>
              <a:off x="2865882" y="1417861"/>
              <a:ext cx="187460" cy="821256"/>
            </a:xfrm>
            <a:custGeom>
              <a:rect b="b" l="l" r="r" t="t"/>
              <a:pathLst>
                <a:path extrusionOk="0" h="120000" w="120000">
                  <a:moveTo>
                    <a:pt x="120000" y="0"/>
                  </a:moveTo>
                  <a:lnTo>
                    <a:pt x="120000" y="120000"/>
                  </a:lnTo>
                  <a:lnTo>
                    <a:pt x="0" y="120000"/>
                  </a:lnTo>
                </a:path>
              </a:pathLst>
            </a:custGeom>
            <a:noFill/>
            <a:ln cap="flat" cmpd="sng" w="12700">
              <a:solidFill>
                <a:srgbClr val="BFBFBF"/>
              </a:solidFill>
              <a:prstDash val="solid"/>
              <a:miter lim="800000"/>
              <a:headEnd len="sm" w="sm" type="none"/>
              <a:tailEnd len="sm" w="sm" type="none"/>
            </a:ln>
          </p:spPr>
        </p:sp>
        <p:sp>
          <p:nvSpPr>
            <p:cNvPr id="2253" name="Google Shape;2253;p149"/>
            <p:cNvSpPr/>
            <p:nvPr/>
          </p:nvSpPr>
          <p:spPr>
            <a:xfrm>
              <a:off x="3053343" y="1417861"/>
              <a:ext cx="2160262" cy="1642513"/>
            </a:xfrm>
            <a:custGeom>
              <a:rect b="b" l="l" r="r" t="t"/>
              <a:pathLst>
                <a:path extrusionOk="0" h="120000" w="120000">
                  <a:moveTo>
                    <a:pt x="0" y="0"/>
                  </a:moveTo>
                  <a:lnTo>
                    <a:pt x="0" y="106304"/>
                  </a:lnTo>
                  <a:lnTo>
                    <a:pt x="120000" y="106304"/>
                  </a:lnTo>
                  <a:lnTo>
                    <a:pt x="120000" y="120000"/>
                  </a:lnTo>
                </a:path>
              </a:pathLst>
            </a:custGeom>
            <a:noFill/>
            <a:ln cap="flat" cmpd="sng" w="12700">
              <a:solidFill>
                <a:srgbClr val="BFBFBF"/>
              </a:solidFill>
              <a:prstDash val="solid"/>
              <a:miter lim="800000"/>
              <a:headEnd len="sm" w="sm" type="none"/>
              <a:tailEnd len="sm" w="sm" type="none"/>
            </a:ln>
          </p:spPr>
        </p:sp>
        <p:sp>
          <p:nvSpPr>
            <p:cNvPr id="2254" name="Google Shape;2254;p149"/>
            <p:cNvSpPr/>
            <p:nvPr/>
          </p:nvSpPr>
          <p:spPr>
            <a:xfrm>
              <a:off x="3007623" y="1417861"/>
              <a:ext cx="91440" cy="1642513"/>
            </a:xfrm>
            <a:custGeom>
              <a:rect b="b" l="l" r="r" t="t"/>
              <a:pathLst>
                <a:path extrusionOk="0" h="120000" w="120000">
                  <a:moveTo>
                    <a:pt x="60000" y="0"/>
                  </a:moveTo>
                  <a:lnTo>
                    <a:pt x="60000" y="120000"/>
                  </a:lnTo>
                </a:path>
              </a:pathLst>
            </a:custGeom>
            <a:noFill/>
            <a:ln cap="flat" cmpd="sng" w="12700">
              <a:solidFill>
                <a:srgbClr val="BFBFBF"/>
              </a:solidFill>
              <a:prstDash val="solid"/>
              <a:miter lim="800000"/>
              <a:headEnd len="sm" w="sm" type="none"/>
              <a:tailEnd len="sm" w="sm" type="none"/>
            </a:ln>
          </p:spPr>
        </p:sp>
        <p:sp>
          <p:nvSpPr>
            <p:cNvPr id="2255" name="Google Shape;2255;p149"/>
            <p:cNvSpPr/>
            <p:nvPr/>
          </p:nvSpPr>
          <p:spPr>
            <a:xfrm>
              <a:off x="893080" y="1417861"/>
              <a:ext cx="2160262" cy="1642513"/>
            </a:xfrm>
            <a:custGeom>
              <a:rect b="b" l="l" r="r" t="t"/>
              <a:pathLst>
                <a:path extrusionOk="0" h="120000" w="120000">
                  <a:moveTo>
                    <a:pt x="120000" y="0"/>
                  </a:moveTo>
                  <a:lnTo>
                    <a:pt x="120000" y="106304"/>
                  </a:lnTo>
                  <a:lnTo>
                    <a:pt x="0" y="106304"/>
                  </a:lnTo>
                  <a:lnTo>
                    <a:pt x="0" y="120000"/>
                  </a:lnTo>
                </a:path>
              </a:pathLst>
            </a:custGeom>
            <a:noFill/>
            <a:ln cap="flat" cmpd="sng" w="12700">
              <a:solidFill>
                <a:srgbClr val="BFBFBF"/>
              </a:solidFill>
              <a:prstDash val="solid"/>
              <a:miter lim="800000"/>
              <a:headEnd len="sm" w="sm" type="none"/>
              <a:tailEnd len="sm" w="sm" type="none"/>
            </a:ln>
          </p:spPr>
        </p:sp>
        <p:sp>
          <p:nvSpPr>
            <p:cNvPr id="2256" name="Google Shape;2256;p149"/>
            <p:cNvSpPr/>
            <p:nvPr/>
          </p:nvSpPr>
          <p:spPr>
            <a:xfrm>
              <a:off x="2160672" y="525190"/>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7" name="Google Shape;2257;p149"/>
            <p:cNvSpPr txBox="1"/>
            <p:nvPr/>
          </p:nvSpPr>
          <p:spPr>
            <a:xfrm>
              <a:off x="2160672" y="525190"/>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58" name="Google Shape;2258;p149"/>
            <p:cNvSpPr/>
            <p:nvPr/>
          </p:nvSpPr>
          <p:spPr>
            <a:xfrm>
              <a:off x="409" y="3060375"/>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9" name="Google Shape;2259;p149"/>
            <p:cNvSpPr txBox="1"/>
            <p:nvPr/>
          </p:nvSpPr>
          <p:spPr>
            <a:xfrm>
              <a:off x="409" y="3060375"/>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60" name="Google Shape;2260;p149"/>
            <p:cNvSpPr/>
            <p:nvPr/>
          </p:nvSpPr>
          <p:spPr>
            <a:xfrm>
              <a:off x="2160672" y="3060375"/>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1" name="Google Shape;2261;p149"/>
            <p:cNvSpPr txBox="1"/>
            <p:nvPr/>
          </p:nvSpPr>
          <p:spPr>
            <a:xfrm>
              <a:off x="2160672" y="3060375"/>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62" name="Google Shape;2262;p149"/>
            <p:cNvSpPr/>
            <p:nvPr/>
          </p:nvSpPr>
          <p:spPr>
            <a:xfrm>
              <a:off x="4320935" y="3060375"/>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3" name="Google Shape;2263;p149"/>
            <p:cNvSpPr txBox="1"/>
            <p:nvPr/>
          </p:nvSpPr>
          <p:spPr>
            <a:xfrm>
              <a:off x="4320935" y="3060375"/>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64" name="Google Shape;2264;p149"/>
            <p:cNvSpPr/>
            <p:nvPr/>
          </p:nvSpPr>
          <p:spPr>
            <a:xfrm>
              <a:off x="1080541" y="1792783"/>
              <a:ext cx="1785341" cy="892670"/>
            </a:xfrm>
            <a:prstGeom prst="rect">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5" name="Google Shape;2265;p149"/>
            <p:cNvSpPr txBox="1"/>
            <p:nvPr/>
          </p:nvSpPr>
          <p:spPr>
            <a:xfrm>
              <a:off x="1080541" y="1792783"/>
              <a:ext cx="1785341" cy="89267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1"/>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Machine Learning</a:t>
            </a:r>
            <a:endParaRPr/>
          </a:p>
        </p:txBody>
      </p:sp>
      <p:sp>
        <p:nvSpPr>
          <p:cNvPr id="287" name="Google Shape;287;p51"/>
          <p:cNvSpPr txBox="1"/>
          <p:nvPr/>
        </p:nvSpPr>
        <p:spPr>
          <a:xfrm>
            <a:off x="1143025" y="1851975"/>
            <a:ext cx="6546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a:t>
            </a:r>
            <a:r>
              <a:rPr lang="en-GB" sz="1600"/>
              <a:t>A computer program is said to learn from experience E with respect to some task T and some performance measure P, if its performance on T, as measured by P, improves with experience.” </a:t>
            </a:r>
            <a:endParaRPr sz="1600"/>
          </a:p>
          <a:p>
            <a:pPr indent="0" lvl="0" marL="0" rtl="0" algn="r">
              <a:spcBef>
                <a:spcPts val="0"/>
              </a:spcBef>
              <a:spcAft>
                <a:spcPts val="0"/>
              </a:spcAft>
              <a:buNone/>
            </a:pPr>
            <a:r>
              <a:rPr lang="en-GB" sz="1600"/>
              <a:t>(Tom Mitchell, 1998)</a:t>
            </a:r>
            <a:endParaRPr sz="16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cxnSp>
        <p:nvCxnSpPr>
          <p:cNvPr id="2270" name="Google Shape;2270;p150"/>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71" name="Google Shape;2271;p150"/>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72" name="Google Shape;2272;p150"/>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73" name="Google Shape;2273;p150"/>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74" name="Google Shape;2274;p150"/>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75" name="Google Shape;2275;p150"/>
          <p:cNvGrpSpPr/>
          <p:nvPr/>
        </p:nvGrpSpPr>
        <p:grpSpPr>
          <a:xfrm>
            <a:off x="3805993" y="585396"/>
            <a:ext cx="4580015" cy="3358677"/>
            <a:chOff x="0" y="0"/>
            <a:chExt cx="6106687" cy="4478236"/>
          </a:xfrm>
        </p:grpSpPr>
        <p:sp>
          <p:nvSpPr>
            <p:cNvPr id="2276" name="Google Shape;2276;p150"/>
            <p:cNvSpPr/>
            <p:nvPr/>
          </p:nvSpPr>
          <p:spPr>
            <a:xfrm>
              <a:off x="2035562" y="0"/>
              <a:ext cx="2035562" cy="1492745"/>
            </a:xfrm>
            <a:prstGeom prst="trapezoid">
              <a:avLst>
                <a:gd fmla="val 68182" name="adj"/>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7" name="Google Shape;2277;p150"/>
            <p:cNvSpPr txBox="1"/>
            <p:nvPr/>
          </p:nvSpPr>
          <p:spPr>
            <a:xfrm>
              <a:off x="2035562" y="0"/>
              <a:ext cx="2035562"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78" name="Google Shape;2278;p150"/>
            <p:cNvSpPr/>
            <p:nvPr/>
          </p:nvSpPr>
          <p:spPr>
            <a:xfrm>
              <a:off x="1017781" y="1492745"/>
              <a:ext cx="4071124" cy="1492745"/>
            </a:xfrm>
            <a:prstGeom prst="trapezoid">
              <a:avLst>
                <a:gd fmla="val 68182"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9" name="Google Shape;2279;p150"/>
            <p:cNvSpPr txBox="1"/>
            <p:nvPr/>
          </p:nvSpPr>
          <p:spPr>
            <a:xfrm>
              <a:off x="1730227" y="1492745"/>
              <a:ext cx="2646231"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80" name="Google Shape;2280;p150"/>
            <p:cNvSpPr/>
            <p:nvPr/>
          </p:nvSpPr>
          <p:spPr>
            <a:xfrm>
              <a:off x="0" y="2985491"/>
              <a:ext cx="6106687" cy="1492745"/>
            </a:xfrm>
            <a:prstGeom prst="trapezoid">
              <a:avLst>
                <a:gd fmla="val 68182" name="adj"/>
              </a:avLst>
            </a:prstGeom>
            <a:solidFill>
              <a:srgbClr val="D9D9D9"/>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1" name="Google Shape;2281;p150"/>
            <p:cNvSpPr txBox="1"/>
            <p:nvPr/>
          </p:nvSpPr>
          <p:spPr>
            <a:xfrm>
              <a:off x="1068670" y="2985491"/>
              <a:ext cx="3969346"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cxnSp>
        <p:nvCxnSpPr>
          <p:cNvPr id="2286" name="Google Shape;2286;p151"/>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287" name="Google Shape;2287;p151"/>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288" name="Google Shape;2288;p151"/>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289" name="Google Shape;2289;p151"/>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290" name="Google Shape;2290;p151"/>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291" name="Google Shape;2291;p151"/>
          <p:cNvGrpSpPr/>
          <p:nvPr/>
        </p:nvGrpSpPr>
        <p:grpSpPr>
          <a:xfrm>
            <a:off x="4014175" y="585396"/>
            <a:ext cx="4163651" cy="3358677"/>
            <a:chOff x="0" y="0"/>
            <a:chExt cx="5551534" cy="4478236"/>
          </a:xfrm>
        </p:grpSpPr>
        <p:sp>
          <p:nvSpPr>
            <p:cNvPr id="2292" name="Google Shape;2292;p151"/>
            <p:cNvSpPr/>
            <p:nvPr/>
          </p:nvSpPr>
          <p:spPr>
            <a:xfrm rot="10800000">
              <a:off x="0" y="0"/>
              <a:ext cx="5551534" cy="1492745"/>
            </a:xfrm>
            <a:prstGeom prst="trapezoid">
              <a:avLst>
                <a:gd fmla="val 61983" name="adj"/>
              </a:avLst>
            </a:prstGeom>
            <a:solidFill>
              <a:srgbClr val="D9D9D9"/>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3" name="Google Shape;2293;p151"/>
            <p:cNvSpPr txBox="1"/>
            <p:nvPr/>
          </p:nvSpPr>
          <p:spPr>
            <a:xfrm>
              <a:off x="971518" y="0"/>
              <a:ext cx="3608497"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94" name="Google Shape;2294;p151"/>
            <p:cNvSpPr/>
            <p:nvPr/>
          </p:nvSpPr>
          <p:spPr>
            <a:xfrm rot="10800000">
              <a:off x="925255" y="1492745"/>
              <a:ext cx="3701022" cy="1492745"/>
            </a:xfrm>
            <a:prstGeom prst="trapezoid">
              <a:avLst>
                <a:gd fmla="val 61983" name="adj"/>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5" name="Google Shape;2295;p151"/>
            <p:cNvSpPr txBox="1"/>
            <p:nvPr/>
          </p:nvSpPr>
          <p:spPr>
            <a:xfrm>
              <a:off x="1572934" y="1492745"/>
              <a:ext cx="2405664"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sp>
          <p:nvSpPr>
            <p:cNvPr id="2296" name="Google Shape;2296;p151"/>
            <p:cNvSpPr/>
            <p:nvPr/>
          </p:nvSpPr>
          <p:spPr>
            <a:xfrm rot="10800000">
              <a:off x="1850511" y="2985491"/>
              <a:ext cx="1850511" cy="1492745"/>
            </a:xfrm>
            <a:prstGeom prst="trapezoid">
              <a:avLst>
                <a:gd fmla="val 61983" name="adj"/>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7" name="Google Shape;2297;p151"/>
            <p:cNvSpPr txBox="1"/>
            <p:nvPr/>
          </p:nvSpPr>
          <p:spPr>
            <a:xfrm>
              <a:off x="1850511" y="2985491"/>
              <a:ext cx="1850511" cy="1492745"/>
            </a:xfrm>
            <a:prstGeom prst="rect">
              <a:avLst/>
            </a:prstGeom>
            <a:noFill/>
            <a:ln>
              <a:noFill/>
            </a:ln>
          </p:spPr>
          <p:txBody>
            <a:bodyPr anchorCtr="0" anchor="ctr" bIns="26675" lIns="26675" spcFirstLastPara="1" rIns="26675" wrap="square" tIns="266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Open Sans"/>
                <a:ea typeface="Open Sans"/>
                <a:cs typeface="Open Sans"/>
                <a:sym typeface="Open Sans"/>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cxnSp>
        <p:nvCxnSpPr>
          <p:cNvPr id="2302" name="Google Shape;2302;p152"/>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303" name="Google Shape;2303;p152"/>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Icons</a:t>
            </a:r>
            <a:endParaRPr b="0" i="0" sz="3400" u="none" cap="none" strike="noStrike">
              <a:solidFill>
                <a:srgbClr val="000000"/>
              </a:solidFill>
              <a:latin typeface="Playfair Display"/>
              <a:ea typeface="Playfair Display"/>
              <a:cs typeface="Playfair Display"/>
              <a:sym typeface="Playfair Display"/>
            </a:endParaRPr>
          </a:p>
        </p:txBody>
      </p:sp>
      <p:sp>
        <p:nvSpPr>
          <p:cNvPr id="2304" name="Google Shape;2304;p152"/>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pic>
        <p:nvPicPr>
          <p:cNvPr descr="A picture containing drawing&#10;&#10;Description automatically generated" id="2305" name="Google Shape;2305;p152"/>
          <p:cNvPicPr preferRelativeResize="0"/>
          <p:nvPr/>
        </p:nvPicPr>
        <p:blipFill rotWithShape="1">
          <a:blip r:embed="rId3">
            <a:alphaModFix/>
          </a:blip>
          <a:srcRect b="0" l="0" r="0" t="0"/>
          <a:stretch/>
        </p:blipFill>
        <p:spPr>
          <a:xfrm>
            <a:off x="1967206" y="291838"/>
            <a:ext cx="543049" cy="543049"/>
          </a:xfrm>
          <a:prstGeom prst="rect">
            <a:avLst/>
          </a:prstGeom>
          <a:noFill/>
          <a:ln>
            <a:noFill/>
          </a:ln>
        </p:spPr>
      </p:pic>
      <p:pic>
        <p:nvPicPr>
          <p:cNvPr descr="A picture containing drawing&#10;&#10;Description automatically generated" id="2306" name="Google Shape;2306;p152"/>
          <p:cNvPicPr preferRelativeResize="0"/>
          <p:nvPr/>
        </p:nvPicPr>
        <p:blipFill rotWithShape="1">
          <a:blip r:embed="rId4">
            <a:alphaModFix/>
          </a:blip>
          <a:srcRect b="0" l="0" r="0" t="0"/>
          <a:stretch/>
        </p:blipFill>
        <p:spPr>
          <a:xfrm>
            <a:off x="2557524" y="291838"/>
            <a:ext cx="547813" cy="543049"/>
          </a:xfrm>
          <a:prstGeom prst="rect">
            <a:avLst/>
          </a:prstGeom>
          <a:noFill/>
          <a:ln>
            <a:noFill/>
          </a:ln>
        </p:spPr>
      </p:pic>
      <p:pic>
        <p:nvPicPr>
          <p:cNvPr descr="A picture containing drawing&#10;&#10;Description automatically generated" id="2307" name="Google Shape;2307;p152"/>
          <p:cNvPicPr preferRelativeResize="0"/>
          <p:nvPr/>
        </p:nvPicPr>
        <p:blipFill rotWithShape="1">
          <a:blip r:embed="rId5">
            <a:alphaModFix/>
          </a:blip>
          <a:srcRect b="0" l="0" r="0" t="0"/>
          <a:stretch/>
        </p:blipFill>
        <p:spPr>
          <a:xfrm>
            <a:off x="3152606" y="291838"/>
            <a:ext cx="543049" cy="543049"/>
          </a:xfrm>
          <a:prstGeom prst="rect">
            <a:avLst/>
          </a:prstGeom>
          <a:noFill/>
          <a:ln>
            <a:noFill/>
          </a:ln>
        </p:spPr>
      </p:pic>
      <p:pic>
        <p:nvPicPr>
          <p:cNvPr descr="A picture containing drawing&#10;&#10;Description automatically generated" id="2308" name="Google Shape;2308;p152"/>
          <p:cNvPicPr preferRelativeResize="0"/>
          <p:nvPr/>
        </p:nvPicPr>
        <p:blipFill rotWithShape="1">
          <a:blip r:embed="rId6">
            <a:alphaModFix/>
          </a:blip>
          <a:srcRect b="0" l="0" r="0" t="0"/>
          <a:stretch/>
        </p:blipFill>
        <p:spPr>
          <a:xfrm>
            <a:off x="3742924" y="291838"/>
            <a:ext cx="543049" cy="543049"/>
          </a:xfrm>
          <a:prstGeom prst="rect">
            <a:avLst/>
          </a:prstGeom>
          <a:noFill/>
          <a:ln>
            <a:noFill/>
          </a:ln>
        </p:spPr>
      </p:pic>
      <p:pic>
        <p:nvPicPr>
          <p:cNvPr descr="A picture containing drawing&#10;&#10;Description automatically generated" id="2309" name="Google Shape;2309;p152"/>
          <p:cNvPicPr preferRelativeResize="0"/>
          <p:nvPr/>
        </p:nvPicPr>
        <p:blipFill rotWithShape="1">
          <a:blip r:embed="rId7">
            <a:alphaModFix/>
          </a:blip>
          <a:srcRect b="0" l="0" r="0" t="0"/>
          <a:stretch/>
        </p:blipFill>
        <p:spPr>
          <a:xfrm>
            <a:off x="4333242" y="291838"/>
            <a:ext cx="547813" cy="543049"/>
          </a:xfrm>
          <a:prstGeom prst="rect">
            <a:avLst/>
          </a:prstGeom>
          <a:noFill/>
          <a:ln>
            <a:noFill/>
          </a:ln>
        </p:spPr>
      </p:pic>
      <p:pic>
        <p:nvPicPr>
          <p:cNvPr descr="A picture containing drawing&#10;&#10;Description automatically generated" id="2310" name="Google Shape;2310;p152"/>
          <p:cNvPicPr preferRelativeResize="0"/>
          <p:nvPr/>
        </p:nvPicPr>
        <p:blipFill rotWithShape="1">
          <a:blip r:embed="rId8">
            <a:alphaModFix/>
          </a:blip>
          <a:srcRect b="0" l="0" r="0" t="0"/>
          <a:stretch/>
        </p:blipFill>
        <p:spPr>
          <a:xfrm>
            <a:off x="6108961" y="291838"/>
            <a:ext cx="547813" cy="543049"/>
          </a:xfrm>
          <a:prstGeom prst="rect">
            <a:avLst/>
          </a:prstGeom>
          <a:noFill/>
          <a:ln>
            <a:noFill/>
          </a:ln>
        </p:spPr>
      </p:pic>
      <p:pic>
        <p:nvPicPr>
          <p:cNvPr descr="A picture containing drawing&#10;&#10;Description automatically generated" id="2311" name="Google Shape;2311;p152"/>
          <p:cNvPicPr preferRelativeResize="0"/>
          <p:nvPr/>
        </p:nvPicPr>
        <p:blipFill rotWithShape="1">
          <a:blip r:embed="rId9">
            <a:alphaModFix/>
          </a:blip>
          <a:srcRect b="0" l="0" r="0" t="0"/>
          <a:stretch/>
        </p:blipFill>
        <p:spPr>
          <a:xfrm>
            <a:off x="4928324" y="291838"/>
            <a:ext cx="543049" cy="543049"/>
          </a:xfrm>
          <a:prstGeom prst="rect">
            <a:avLst/>
          </a:prstGeom>
          <a:noFill/>
          <a:ln>
            <a:noFill/>
          </a:ln>
        </p:spPr>
      </p:pic>
      <p:pic>
        <p:nvPicPr>
          <p:cNvPr descr="A picture containing drawing&#10;&#10;Description automatically generated" id="2312" name="Google Shape;2312;p152"/>
          <p:cNvPicPr preferRelativeResize="0"/>
          <p:nvPr/>
        </p:nvPicPr>
        <p:blipFill rotWithShape="1">
          <a:blip r:embed="rId10">
            <a:alphaModFix/>
          </a:blip>
          <a:srcRect b="0" l="0" r="0" t="0"/>
          <a:stretch/>
        </p:blipFill>
        <p:spPr>
          <a:xfrm>
            <a:off x="5518643" y="291838"/>
            <a:ext cx="543049" cy="543049"/>
          </a:xfrm>
          <a:prstGeom prst="rect">
            <a:avLst/>
          </a:prstGeom>
          <a:noFill/>
          <a:ln>
            <a:noFill/>
          </a:ln>
        </p:spPr>
      </p:pic>
      <p:pic>
        <p:nvPicPr>
          <p:cNvPr descr="A picture containing drawing&#10;&#10;Description automatically generated" id="2313" name="Google Shape;2313;p152"/>
          <p:cNvPicPr preferRelativeResize="0"/>
          <p:nvPr/>
        </p:nvPicPr>
        <p:blipFill rotWithShape="1">
          <a:blip r:embed="rId11">
            <a:alphaModFix/>
          </a:blip>
          <a:srcRect b="0" l="0" r="0" t="0"/>
          <a:stretch/>
        </p:blipFill>
        <p:spPr>
          <a:xfrm>
            <a:off x="7889441" y="291838"/>
            <a:ext cx="543049" cy="543049"/>
          </a:xfrm>
          <a:prstGeom prst="rect">
            <a:avLst/>
          </a:prstGeom>
          <a:noFill/>
          <a:ln>
            <a:noFill/>
          </a:ln>
        </p:spPr>
      </p:pic>
      <p:pic>
        <p:nvPicPr>
          <p:cNvPr descr="A close up of a logo&#10;&#10;Description automatically generated" id="2314" name="Google Shape;2314;p152"/>
          <p:cNvPicPr preferRelativeResize="0"/>
          <p:nvPr/>
        </p:nvPicPr>
        <p:blipFill rotWithShape="1">
          <a:blip r:embed="rId12">
            <a:alphaModFix/>
          </a:blip>
          <a:srcRect b="0" l="0" r="0" t="0"/>
          <a:stretch/>
        </p:blipFill>
        <p:spPr>
          <a:xfrm>
            <a:off x="7299124" y="291838"/>
            <a:ext cx="543049" cy="543049"/>
          </a:xfrm>
          <a:prstGeom prst="rect">
            <a:avLst/>
          </a:prstGeom>
          <a:noFill/>
          <a:ln>
            <a:noFill/>
          </a:ln>
        </p:spPr>
      </p:pic>
      <p:pic>
        <p:nvPicPr>
          <p:cNvPr descr="A picture containing drawing&#10;&#10;Description automatically generated" id="2315" name="Google Shape;2315;p152"/>
          <p:cNvPicPr preferRelativeResize="0"/>
          <p:nvPr/>
        </p:nvPicPr>
        <p:blipFill rotWithShape="1">
          <a:blip r:embed="rId13">
            <a:alphaModFix/>
          </a:blip>
          <a:srcRect b="0" l="0" r="0" t="0"/>
          <a:stretch/>
        </p:blipFill>
        <p:spPr>
          <a:xfrm>
            <a:off x="6704042" y="291838"/>
            <a:ext cx="547813" cy="543049"/>
          </a:xfrm>
          <a:prstGeom prst="rect">
            <a:avLst/>
          </a:prstGeom>
          <a:noFill/>
          <a:ln>
            <a:noFill/>
          </a:ln>
        </p:spPr>
      </p:pic>
      <p:pic>
        <p:nvPicPr>
          <p:cNvPr descr="A picture containing drawing&#10;&#10;Description automatically generated" id="2316" name="Google Shape;2316;p152"/>
          <p:cNvPicPr preferRelativeResize="0"/>
          <p:nvPr/>
        </p:nvPicPr>
        <p:blipFill rotWithShape="1">
          <a:blip r:embed="rId14">
            <a:alphaModFix/>
          </a:blip>
          <a:srcRect b="0" l="0" r="0" t="0"/>
          <a:stretch/>
        </p:blipFill>
        <p:spPr>
          <a:xfrm>
            <a:off x="3741685" y="996077"/>
            <a:ext cx="547813" cy="543049"/>
          </a:xfrm>
          <a:prstGeom prst="rect">
            <a:avLst/>
          </a:prstGeom>
          <a:noFill/>
          <a:ln>
            <a:noFill/>
          </a:ln>
        </p:spPr>
      </p:pic>
      <p:pic>
        <p:nvPicPr>
          <p:cNvPr descr="A picture containing drawing&#10;&#10;Description automatically generated" id="2317" name="Google Shape;2317;p152"/>
          <p:cNvPicPr preferRelativeResize="0"/>
          <p:nvPr/>
        </p:nvPicPr>
        <p:blipFill rotWithShape="1">
          <a:blip r:embed="rId15">
            <a:alphaModFix/>
          </a:blip>
          <a:srcRect b="0" l="0" r="0" t="0"/>
          <a:stretch/>
        </p:blipFill>
        <p:spPr>
          <a:xfrm>
            <a:off x="5524025" y="996077"/>
            <a:ext cx="543049" cy="543049"/>
          </a:xfrm>
          <a:prstGeom prst="rect">
            <a:avLst/>
          </a:prstGeom>
          <a:noFill/>
          <a:ln>
            <a:noFill/>
          </a:ln>
        </p:spPr>
      </p:pic>
      <p:pic>
        <p:nvPicPr>
          <p:cNvPr descr="A close up of a logo&#10;&#10;Description automatically generated" id="2318" name="Google Shape;2318;p152"/>
          <p:cNvPicPr preferRelativeResize="0"/>
          <p:nvPr/>
        </p:nvPicPr>
        <p:blipFill rotWithShape="1">
          <a:blip r:embed="rId16">
            <a:alphaModFix/>
          </a:blip>
          <a:srcRect b="0" l="0" r="0" t="0"/>
          <a:stretch/>
        </p:blipFill>
        <p:spPr>
          <a:xfrm>
            <a:off x="6114962" y="996077"/>
            <a:ext cx="543049" cy="543049"/>
          </a:xfrm>
          <a:prstGeom prst="rect">
            <a:avLst/>
          </a:prstGeom>
          <a:noFill/>
          <a:ln>
            <a:noFill/>
          </a:ln>
        </p:spPr>
      </p:pic>
      <p:pic>
        <p:nvPicPr>
          <p:cNvPr descr="A picture containing drawing&#10;&#10;Description automatically generated" id="2319" name="Google Shape;2319;p152"/>
          <p:cNvPicPr preferRelativeResize="0"/>
          <p:nvPr/>
        </p:nvPicPr>
        <p:blipFill rotWithShape="1">
          <a:blip r:embed="rId17">
            <a:alphaModFix/>
          </a:blip>
          <a:srcRect b="0" l="0" r="0" t="0"/>
          <a:stretch/>
        </p:blipFill>
        <p:spPr>
          <a:xfrm>
            <a:off x="7887774" y="996077"/>
            <a:ext cx="547813" cy="543049"/>
          </a:xfrm>
          <a:prstGeom prst="rect">
            <a:avLst/>
          </a:prstGeom>
          <a:noFill/>
          <a:ln>
            <a:noFill/>
          </a:ln>
        </p:spPr>
      </p:pic>
      <p:pic>
        <p:nvPicPr>
          <p:cNvPr descr="A picture containing drawing&#10;&#10;Description automatically generated" id="2320" name="Google Shape;2320;p152"/>
          <p:cNvPicPr preferRelativeResize="0"/>
          <p:nvPr/>
        </p:nvPicPr>
        <p:blipFill rotWithShape="1">
          <a:blip r:embed="rId18">
            <a:alphaModFix/>
          </a:blip>
          <a:srcRect b="0" l="0" r="0" t="0"/>
          <a:stretch/>
        </p:blipFill>
        <p:spPr>
          <a:xfrm>
            <a:off x="7296836" y="996077"/>
            <a:ext cx="543049" cy="543049"/>
          </a:xfrm>
          <a:prstGeom prst="rect">
            <a:avLst/>
          </a:prstGeom>
          <a:noFill/>
          <a:ln>
            <a:noFill/>
          </a:ln>
        </p:spPr>
      </p:pic>
      <p:pic>
        <p:nvPicPr>
          <p:cNvPr descr="A picture containing drawing&#10;&#10;Description automatically generated" id="2321" name="Google Shape;2321;p152"/>
          <p:cNvPicPr preferRelativeResize="0"/>
          <p:nvPr/>
        </p:nvPicPr>
        <p:blipFill rotWithShape="1">
          <a:blip r:embed="rId19">
            <a:alphaModFix/>
          </a:blip>
          <a:srcRect b="0" l="0" r="0" t="0"/>
          <a:stretch/>
        </p:blipFill>
        <p:spPr>
          <a:xfrm>
            <a:off x="4928324" y="996077"/>
            <a:ext cx="547813" cy="543049"/>
          </a:xfrm>
          <a:prstGeom prst="rect">
            <a:avLst/>
          </a:prstGeom>
          <a:noFill/>
          <a:ln>
            <a:noFill/>
          </a:ln>
        </p:spPr>
      </p:pic>
      <p:pic>
        <p:nvPicPr>
          <p:cNvPr descr="A picture containing drawing&#10;&#10;Description automatically generated" id="2322" name="Google Shape;2322;p152"/>
          <p:cNvPicPr preferRelativeResize="0"/>
          <p:nvPr/>
        </p:nvPicPr>
        <p:blipFill rotWithShape="1">
          <a:blip r:embed="rId20">
            <a:alphaModFix/>
          </a:blip>
          <a:srcRect b="0" l="0" r="0" t="0"/>
          <a:stretch/>
        </p:blipFill>
        <p:spPr>
          <a:xfrm>
            <a:off x="1964109" y="996077"/>
            <a:ext cx="547813" cy="543049"/>
          </a:xfrm>
          <a:prstGeom prst="rect">
            <a:avLst/>
          </a:prstGeom>
          <a:noFill/>
          <a:ln>
            <a:noFill/>
          </a:ln>
        </p:spPr>
      </p:pic>
      <p:pic>
        <p:nvPicPr>
          <p:cNvPr descr="A picture containing drawing&#10;&#10;Description automatically generated" id="2323" name="Google Shape;2323;p152"/>
          <p:cNvPicPr preferRelativeResize="0"/>
          <p:nvPr/>
        </p:nvPicPr>
        <p:blipFill rotWithShape="1">
          <a:blip r:embed="rId21">
            <a:alphaModFix/>
          </a:blip>
          <a:srcRect b="0" l="0" r="0" t="0"/>
          <a:stretch/>
        </p:blipFill>
        <p:spPr>
          <a:xfrm>
            <a:off x="6705899" y="996077"/>
            <a:ext cx="543049" cy="543049"/>
          </a:xfrm>
          <a:prstGeom prst="rect">
            <a:avLst/>
          </a:prstGeom>
          <a:noFill/>
          <a:ln>
            <a:noFill/>
          </a:ln>
        </p:spPr>
      </p:pic>
      <p:pic>
        <p:nvPicPr>
          <p:cNvPr descr="A picture containing drawing&#10;&#10;Description automatically generated" id="2324" name="Google Shape;2324;p152"/>
          <p:cNvPicPr preferRelativeResize="0"/>
          <p:nvPr/>
        </p:nvPicPr>
        <p:blipFill rotWithShape="1">
          <a:blip r:embed="rId22">
            <a:alphaModFix/>
          </a:blip>
          <a:srcRect b="0" l="0" r="0" t="0"/>
          <a:stretch/>
        </p:blipFill>
        <p:spPr>
          <a:xfrm>
            <a:off x="3150748" y="996077"/>
            <a:ext cx="543049" cy="543049"/>
          </a:xfrm>
          <a:prstGeom prst="rect">
            <a:avLst/>
          </a:prstGeom>
          <a:noFill/>
          <a:ln>
            <a:noFill/>
          </a:ln>
        </p:spPr>
      </p:pic>
      <p:pic>
        <p:nvPicPr>
          <p:cNvPr descr="A picture containing drawing&#10;&#10;Description automatically generated" id="2325" name="Google Shape;2325;p152"/>
          <p:cNvPicPr preferRelativeResize="0"/>
          <p:nvPr/>
        </p:nvPicPr>
        <p:blipFill rotWithShape="1">
          <a:blip r:embed="rId23">
            <a:alphaModFix/>
          </a:blip>
          <a:srcRect b="0" l="0" r="0" t="0"/>
          <a:stretch/>
        </p:blipFill>
        <p:spPr>
          <a:xfrm>
            <a:off x="2559810" y="996077"/>
            <a:ext cx="543049" cy="543049"/>
          </a:xfrm>
          <a:prstGeom prst="rect">
            <a:avLst/>
          </a:prstGeom>
          <a:noFill/>
          <a:ln>
            <a:noFill/>
          </a:ln>
        </p:spPr>
      </p:pic>
      <p:pic>
        <p:nvPicPr>
          <p:cNvPr descr="A picture containing drawing&#10;&#10;Description automatically generated" id="2326" name="Google Shape;2326;p152"/>
          <p:cNvPicPr preferRelativeResize="0"/>
          <p:nvPr/>
        </p:nvPicPr>
        <p:blipFill rotWithShape="1">
          <a:blip r:embed="rId24">
            <a:alphaModFix/>
          </a:blip>
          <a:srcRect b="0" l="0" r="0" t="0"/>
          <a:stretch/>
        </p:blipFill>
        <p:spPr>
          <a:xfrm>
            <a:off x="4337386" y="996077"/>
            <a:ext cx="543049" cy="543049"/>
          </a:xfrm>
          <a:prstGeom prst="rect">
            <a:avLst/>
          </a:prstGeom>
          <a:noFill/>
          <a:ln>
            <a:noFill/>
          </a:ln>
        </p:spPr>
      </p:pic>
      <p:pic>
        <p:nvPicPr>
          <p:cNvPr descr="A picture containing drawing&#10;&#10;Description automatically generated" id="2327" name="Google Shape;2327;p152"/>
          <p:cNvPicPr preferRelativeResize="0"/>
          <p:nvPr/>
        </p:nvPicPr>
        <p:blipFill rotWithShape="1">
          <a:blip r:embed="rId25">
            <a:alphaModFix/>
          </a:blip>
          <a:srcRect b="0" l="0" r="0" t="0"/>
          <a:stretch/>
        </p:blipFill>
        <p:spPr>
          <a:xfrm>
            <a:off x="6112199" y="3108791"/>
            <a:ext cx="547813" cy="543049"/>
          </a:xfrm>
          <a:prstGeom prst="rect">
            <a:avLst/>
          </a:prstGeom>
          <a:noFill/>
          <a:ln>
            <a:noFill/>
          </a:ln>
        </p:spPr>
      </p:pic>
      <p:pic>
        <p:nvPicPr>
          <p:cNvPr descr="A picture containing drawing&#10;&#10;Description automatically generated" id="2328" name="Google Shape;2328;p152"/>
          <p:cNvPicPr preferRelativeResize="0"/>
          <p:nvPr/>
        </p:nvPicPr>
        <p:blipFill rotWithShape="1">
          <a:blip r:embed="rId26">
            <a:alphaModFix/>
          </a:blip>
          <a:srcRect b="0" l="0" r="0" t="0"/>
          <a:stretch/>
        </p:blipFill>
        <p:spPr>
          <a:xfrm>
            <a:off x="4928324" y="3108791"/>
            <a:ext cx="543049" cy="543049"/>
          </a:xfrm>
          <a:prstGeom prst="rect">
            <a:avLst/>
          </a:prstGeom>
          <a:noFill/>
          <a:ln>
            <a:noFill/>
          </a:ln>
        </p:spPr>
      </p:pic>
      <p:sp>
        <p:nvSpPr>
          <p:cNvPr descr="A picture containing drawing&#10;&#10;Description automatically generated" id="2329" name="Google Shape;2329;p152"/>
          <p:cNvSpPr/>
          <p:nvPr/>
        </p:nvSpPr>
        <p:spPr>
          <a:xfrm>
            <a:off x="3744448" y="3108791"/>
            <a:ext cx="547813" cy="543049"/>
          </a:xfrm>
          <a:prstGeom prst="rect">
            <a:avLst/>
          </a:prstGeom>
          <a:solidFill>
            <a:srgbClr val="FFFFFF"/>
          </a:solidFill>
          <a:ln>
            <a:noFill/>
          </a:ln>
        </p:spPr>
      </p:sp>
      <p:pic>
        <p:nvPicPr>
          <p:cNvPr descr="A picture containing drawing&#10;&#10;Description automatically generated" id="2330" name="Google Shape;2330;p152"/>
          <p:cNvPicPr preferRelativeResize="0"/>
          <p:nvPr/>
        </p:nvPicPr>
        <p:blipFill rotWithShape="1">
          <a:blip r:embed="rId27">
            <a:alphaModFix/>
          </a:blip>
          <a:srcRect b="0" l="0" r="0" t="0"/>
          <a:stretch/>
        </p:blipFill>
        <p:spPr>
          <a:xfrm>
            <a:off x="7296074" y="3108791"/>
            <a:ext cx="547813" cy="543049"/>
          </a:xfrm>
          <a:prstGeom prst="rect">
            <a:avLst/>
          </a:prstGeom>
          <a:noFill/>
          <a:ln>
            <a:noFill/>
          </a:ln>
        </p:spPr>
      </p:pic>
      <p:pic>
        <p:nvPicPr>
          <p:cNvPr descr="A picture containing drawing&#10;&#10;Description automatically generated" id="2331" name="Google Shape;2331;p152"/>
          <p:cNvPicPr preferRelativeResize="0"/>
          <p:nvPr/>
        </p:nvPicPr>
        <p:blipFill rotWithShape="1">
          <a:blip r:embed="rId28">
            <a:alphaModFix/>
          </a:blip>
          <a:srcRect b="0" l="0" r="0" t="0"/>
          <a:stretch/>
        </p:blipFill>
        <p:spPr>
          <a:xfrm>
            <a:off x="1966253" y="3108791"/>
            <a:ext cx="543049" cy="543049"/>
          </a:xfrm>
          <a:prstGeom prst="rect">
            <a:avLst/>
          </a:prstGeom>
          <a:noFill/>
          <a:ln>
            <a:noFill/>
          </a:ln>
        </p:spPr>
      </p:pic>
      <p:pic>
        <p:nvPicPr>
          <p:cNvPr descr="A picture containing drawing&#10;&#10;Description automatically generated" id="2332" name="Google Shape;2332;p152"/>
          <p:cNvPicPr preferRelativeResize="0"/>
          <p:nvPr/>
        </p:nvPicPr>
        <p:blipFill rotWithShape="1">
          <a:blip r:embed="rId29">
            <a:alphaModFix/>
          </a:blip>
          <a:srcRect b="0" l="0" r="0" t="0"/>
          <a:stretch/>
        </p:blipFill>
        <p:spPr>
          <a:xfrm>
            <a:off x="2555809" y="3108791"/>
            <a:ext cx="547813" cy="543049"/>
          </a:xfrm>
          <a:prstGeom prst="rect">
            <a:avLst/>
          </a:prstGeom>
          <a:noFill/>
          <a:ln>
            <a:noFill/>
          </a:ln>
        </p:spPr>
      </p:pic>
      <p:pic>
        <p:nvPicPr>
          <p:cNvPr descr="A picture containing drawing&#10;&#10;Description automatically generated" id="2333" name="Google Shape;2333;p152"/>
          <p:cNvPicPr preferRelativeResize="0"/>
          <p:nvPr/>
        </p:nvPicPr>
        <p:blipFill rotWithShape="1">
          <a:blip r:embed="rId30">
            <a:alphaModFix/>
          </a:blip>
          <a:srcRect b="0" l="0" r="0" t="0"/>
          <a:stretch/>
        </p:blipFill>
        <p:spPr>
          <a:xfrm>
            <a:off x="3150128" y="3108791"/>
            <a:ext cx="547813" cy="543049"/>
          </a:xfrm>
          <a:prstGeom prst="rect">
            <a:avLst/>
          </a:prstGeom>
          <a:noFill/>
          <a:ln>
            <a:noFill/>
          </a:ln>
        </p:spPr>
      </p:pic>
      <p:pic>
        <p:nvPicPr>
          <p:cNvPr descr="A picture containing drawing&#10;&#10;Description automatically generated" id="2334" name="Google Shape;2334;p152"/>
          <p:cNvPicPr preferRelativeResize="0"/>
          <p:nvPr/>
        </p:nvPicPr>
        <p:blipFill rotWithShape="1">
          <a:blip r:embed="rId31">
            <a:alphaModFix/>
          </a:blip>
          <a:srcRect b="0" l="0" r="0" t="0"/>
          <a:stretch/>
        </p:blipFill>
        <p:spPr>
          <a:xfrm>
            <a:off x="5517879" y="3108791"/>
            <a:ext cx="547813" cy="543049"/>
          </a:xfrm>
          <a:prstGeom prst="rect">
            <a:avLst/>
          </a:prstGeom>
          <a:noFill/>
          <a:ln>
            <a:noFill/>
          </a:ln>
        </p:spPr>
      </p:pic>
      <p:sp>
        <p:nvSpPr>
          <p:cNvPr descr="A picture containing drawing&#10;&#10;Description automatically generated" id="2335" name="Google Shape;2335;p152"/>
          <p:cNvSpPr/>
          <p:nvPr/>
        </p:nvSpPr>
        <p:spPr>
          <a:xfrm>
            <a:off x="6706518" y="3108791"/>
            <a:ext cx="543049" cy="543049"/>
          </a:xfrm>
          <a:prstGeom prst="rect">
            <a:avLst/>
          </a:prstGeom>
          <a:solidFill>
            <a:srgbClr val="FFFFFF"/>
          </a:solidFill>
          <a:ln>
            <a:noFill/>
          </a:ln>
        </p:spPr>
      </p:sp>
      <p:pic>
        <p:nvPicPr>
          <p:cNvPr descr="A picture containing window, drawing&#10;&#10;Description automatically generated" id="2336" name="Google Shape;2336;p152"/>
          <p:cNvPicPr preferRelativeResize="0"/>
          <p:nvPr/>
        </p:nvPicPr>
        <p:blipFill rotWithShape="1">
          <a:blip r:embed="rId32">
            <a:alphaModFix/>
          </a:blip>
          <a:srcRect b="0" l="0" r="0" t="0"/>
          <a:stretch/>
        </p:blipFill>
        <p:spPr>
          <a:xfrm>
            <a:off x="7890394" y="3108791"/>
            <a:ext cx="543049" cy="543049"/>
          </a:xfrm>
          <a:prstGeom prst="rect">
            <a:avLst/>
          </a:prstGeom>
          <a:noFill/>
          <a:ln>
            <a:noFill/>
          </a:ln>
        </p:spPr>
      </p:pic>
      <p:sp>
        <p:nvSpPr>
          <p:cNvPr descr="A picture containing drawing&#10;&#10;Description automatically generated" id="2337" name="Google Shape;2337;p152"/>
          <p:cNvSpPr/>
          <p:nvPr/>
        </p:nvSpPr>
        <p:spPr>
          <a:xfrm>
            <a:off x="4338767" y="3108791"/>
            <a:ext cx="543049" cy="543049"/>
          </a:xfrm>
          <a:prstGeom prst="rect">
            <a:avLst/>
          </a:prstGeom>
          <a:solidFill>
            <a:srgbClr val="FFFFFF"/>
          </a:solidFill>
          <a:ln>
            <a:noFill/>
          </a:ln>
        </p:spPr>
      </p:sp>
      <p:sp>
        <p:nvSpPr>
          <p:cNvPr descr="A picture containing drawing&#10;&#10;Description automatically generated" id="2338" name="Google Shape;2338;p152"/>
          <p:cNvSpPr/>
          <p:nvPr/>
        </p:nvSpPr>
        <p:spPr>
          <a:xfrm>
            <a:off x="6117725" y="2404553"/>
            <a:ext cx="543049" cy="543049"/>
          </a:xfrm>
          <a:prstGeom prst="rect">
            <a:avLst/>
          </a:prstGeom>
          <a:solidFill>
            <a:srgbClr val="FFFFFF"/>
          </a:solidFill>
          <a:ln>
            <a:noFill/>
          </a:ln>
        </p:spPr>
      </p:sp>
      <p:pic>
        <p:nvPicPr>
          <p:cNvPr descr="A picture containing drawing&#10;&#10;Description automatically generated" id="2339" name="Google Shape;2339;p152"/>
          <p:cNvPicPr preferRelativeResize="0"/>
          <p:nvPr/>
        </p:nvPicPr>
        <p:blipFill rotWithShape="1">
          <a:blip r:embed="rId33">
            <a:alphaModFix/>
          </a:blip>
          <a:srcRect b="0" l="0" r="0" t="0"/>
          <a:stretch/>
        </p:blipFill>
        <p:spPr>
          <a:xfrm>
            <a:off x="5526597" y="2404553"/>
            <a:ext cx="543049" cy="543049"/>
          </a:xfrm>
          <a:prstGeom prst="rect">
            <a:avLst/>
          </a:prstGeom>
          <a:noFill/>
          <a:ln>
            <a:noFill/>
          </a:ln>
        </p:spPr>
      </p:pic>
      <p:pic>
        <p:nvPicPr>
          <p:cNvPr descr="A picture containing drawing&#10;&#10;Description automatically generated" id="2340" name="Google Shape;2340;p152"/>
          <p:cNvPicPr preferRelativeResize="0"/>
          <p:nvPr/>
        </p:nvPicPr>
        <p:blipFill rotWithShape="1">
          <a:blip r:embed="rId34">
            <a:alphaModFix/>
          </a:blip>
          <a:srcRect b="0" l="0" r="0" t="0"/>
          <a:stretch/>
        </p:blipFill>
        <p:spPr>
          <a:xfrm>
            <a:off x="4930706" y="2404553"/>
            <a:ext cx="547813" cy="543049"/>
          </a:xfrm>
          <a:prstGeom prst="rect">
            <a:avLst/>
          </a:prstGeom>
          <a:noFill/>
          <a:ln>
            <a:noFill/>
          </a:ln>
        </p:spPr>
      </p:pic>
      <p:pic>
        <p:nvPicPr>
          <p:cNvPr descr="A picture containing drawing&#10;&#10;Description automatically generated" id="2341" name="Google Shape;2341;p152"/>
          <p:cNvPicPr preferRelativeResize="0"/>
          <p:nvPr/>
        </p:nvPicPr>
        <p:blipFill rotWithShape="1">
          <a:blip r:embed="rId35">
            <a:alphaModFix/>
          </a:blip>
          <a:srcRect b="0" l="0" r="0" t="0"/>
          <a:stretch/>
        </p:blipFill>
        <p:spPr>
          <a:xfrm>
            <a:off x="4339577" y="2404553"/>
            <a:ext cx="543049" cy="543049"/>
          </a:xfrm>
          <a:prstGeom prst="rect">
            <a:avLst/>
          </a:prstGeom>
          <a:noFill/>
          <a:ln>
            <a:noFill/>
          </a:ln>
        </p:spPr>
      </p:pic>
      <p:pic>
        <p:nvPicPr>
          <p:cNvPr descr="A picture containing drawing&#10;&#10;Description automatically generated" id="2342" name="Google Shape;2342;p152"/>
          <p:cNvPicPr preferRelativeResize="0"/>
          <p:nvPr/>
        </p:nvPicPr>
        <p:blipFill rotWithShape="1">
          <a:blip r:embed="rId36">
            <a:alphaModFix/>
          </a:blip>
          <a:srcRect b="0" l="0" r="0" t="0"/>
          <a:stretch/>
        </p:blipFill>
        <p:spPr>
          <a:xfrm>
            <a:off x="6708853" y="2404553"/>
            <a:ext cx="543049" cy="543049"/>
          </a:xfrm>
          <a:prstGeom prst="rect">
            <a:avLst/>
          </a:prstGeom>
          <a:noFill/>
          <a:ln>
            <a:noFill/>
          </a:ln>
        </p:spPr>
      </p:pic>
      <p:sp>
        <p:nvSpPr>
          <p:cNvPr descr="A picture containing drawing&#10;&#10;Description automatically generated" id="2343" name="Google Shape;2343;p152"/>
          <p:cNvSpPr/>
          <p:nvPr/>
        </p:nvSpPr>
        <p:spPr>
          <a:xfrm>
            <a:off x="7299980" y="2404553"/>
            <a:ext cx="543049" cy="543049"/>
          </a:xfrm>
          <a:prstGeom prst="rect">
            <a:avLst/>
          </a:prstGeom>
          <a:solidFill>
            <a:srgbClr val="FFFFFF"/>
          </a:solidFill>
          <a:ln>
            <a:noFill/>
          </a:ln>
        </p:spPr>
      </p:sp>
      <p:sp>
        <p:nvSpPr>
          <p:cNvPr descr="A close up of a logo&#10;&#10;Description automatically generated" id="2344" name="Google Shape;2344;p152"/>
          <p:cNvSpPr/>
          <p:nvPr/>
        </p:nvSpPr>
        <p:spPr>
          <a:xfrm>
            <a:off x="1965539" y="2404553"/>
            <a:ext cx="547813" cy="543049"/>
          </a:xfrm>
          <a:prstGeom prst="rect">
            <a:avLst/>
          </a:prstGeom>
          <a:solidFill>
            <a:srgbClr val="FFFFFF"/>
          </a:solidFill>
          <a:ln>
            <a:noFill/>
          </a:ln>
        </p:spPr>
      </p:sp>
      <p:sp>
        <p:nvSpPr>
          <p:cNvPr descr="A picture containing drawing&#10;&#10;Description automatically generated" id="2345" name="Google Shape;2345;p152"/>
          <p:cNvSpPr/>
          <p:nvPr/>
        </p:nvSpPr>
        <p:spPr>
          <a:xfrm>
            <a:off x="2561430" y="2404553"/>
            <a:ext cx="543049" cy="543049"/>
          </a:xfrm>
          <a:prstGeom prst="rect">
            <a:avLst/>
          </a:prstGeom>
          <a:solidFill>
            <a:srgbClr val="FFFFFF"/>
          </a:solidFill>
          <a:ln>
            <a:noFill/>
          </a:ln>
        </p:spPr>
      </p:sp>
      <p:pic>
        <p:nvPicPr>
          <p:cNvPr descr="A picture containing drawing&#10;&#10;Description automatically generated" id="2346" name="Google Shape;2346;p152"/>
          <p:cNvPicPr preferRelativeResize="0"/>
          <p:nvPr/>
        </p:nvPicPr>
        <p:blipFill rotWithShape="1">
          <a:blip r:embed="rId37">
            <a:alphaModFix/>
          </a:blip>
          <a:srcRect b="0" l="0" r="0" t="0"/>
          <a:stretch/>
        </p:blipFill>
        <p:spPr>
          <a:xfrm>
            <a:off x="3748450" y="2404553"/>
            <a:ext cx="543049" cy="543049"/>
          </a:xfrm>
          <a:prstGeom prst="rect">
            <a:avLst/>
          </a:prstGeom>
          <a:noFill/>
          <a:ln>
            <a:noFill/>
          </a:ln>
        </p:spPr>
      </p:pic>
      <p:pic>
        <p:nvPicPr>
          <p:cNvPr descr="A picture containing drawing&#10;&#10;Description automatically generated" id="2347" name="Google Shape;2347;p152"/>
          <p:cNvPicPr preferRelativeResize="0"/>
          <p:nvPr/>
        </p:nvPicPr>
        <p:blipFill rotWithShape="1">
          <a:blip r:embed="rId38">
            <a:alphaModFix/>
          </a:blip>
          <a:srcRect b="0" l="0" r="0" t="0"/>
          <a:stretch/>
        </p:blipFill>
        <p:spPr>
          <a:xfrm>
            <a:off x="3152558" y="2404553"/>
            <a:ext cx="547813" cy="543049"/>
          </a:xfrm>
          <a:prstGeom prst="rect">
            <a:avLst/>
          </a:prstGeom>
          <a:noFill/>
          <a:ln>
            <a:noFill/>
          </a:ln>
        </p:spPr>
      </p:pic>
      <p:pic>
        <p:nvPicPr>
          <p:cNvPr descr="A close up of a logo&#10;&#10;Description automatically generated" id="2348" name="Google Shape;2348;p152"/>
          <p:cNvPicPr preferRelativeResize="0"/>
          <p:nvPr/>
        </p:nvPicPr>
        <p:blipFill rotWithShape="1">
          <a:blip r:embed="rId39">
            <a:alphaModFix/>
          </a:blip>
          <a:srcRect b="0" l="0" r="0" t="0"/>
          <a:stretch/>
        </p:blipFill>
        <p:spPr>
          <a:xfrm>
            <a:off x="7891109" y="2404553"/>
            <a:ext cx="543049" cy="543049"/>
          </a:xfrm>
          <a:prstGeom prst="rect">
            <a:avLst/>
          </a:prstGeom>
          <a:noFill/>
          <a:ln>
            <a:noFill/>
          </a:ln>
        </p:spPr>
      </p:pic>
      <p:pic>
        <p:nvPicPr>
          <p:cNvPr descr="A picture containing drawing&#10;&#10;Description automatically generated" id="2349" name="Google Shape;2349;p152"/>
          <p:cNvPicPr preferRelativeResize="0"/>
          <p:nvPr/>
        </p:nvPicPr>
        <p:blipFill rotWithShape="1">
          <a:blip r:embed="rId40">
            <a:alphaModFix/>
          </a:blip>
          <a:srcRect b="0" l="0" r="0" t="0"/>
          <a:stretch/>
        </p:blipFill>
        <p:spPr>
          <a:xfrm>
            <a:off x="1967206" y="1700314"/>
            <a:ext cx="543049" cy="543049"/>
          </a:xfrm>
          <a:prstGeom prst="rect">
            <a:avLst/>
          </a:prstGeom>
          <a:noFill/>
          <a:ln>
            <a:noFill/>
          </a:ln>
        </p:spPr>
      </p:pic>
      <p:pic>
        <p:nvPicPr>
          <p:cNvPr descr="A picture containing drawing&#10;&#10;Description automatically generated" id="2350" name="Google Shape;2350;p152"/>
          <p:cNvPicPr preferRelativeResize="0"/>
          <p:nvPr/>
        </p:nvPicPr>
        <p:blipFill rotWithShape="1">
          <a:blip r:embed="rId41">
            <a:alphaModFix/>
          </a:blip>
          <a:srcRect b="0" l="0" r="0" t="0"/>
          <a:stretch/>
        </p:blipFill>
        <p:spPr>
          <a:xfrm>
            <a:off x="5512925" y="1700314"/>
            <a:ext cx="547813" cy="543049"/>
          </a:xfrm>
          <a:prstGeom prst="rect">
            <a:avLst/>
          </a:prstGeom>
          <a:noFill/>
          <a:ln>
            <a:noFill/>
          </a:ln>
        </p:spPr>
      </p:pic>
      <p:pic>
        <p:nvPicPr>
          <p:cNvPr descr="A picture containing drawing&#10;&#10;Description automatically generated" id="2351" name="Google Shape;2351;p152"/>
          <p:cNvPicPr preferRelativeResize="0"/>
          <p:nvPr/>
        </p:nvPicPr>
        <p:blipFill rotWithShape="1">
          <a:blip r:embed="rId42">
            <a:alphaModFix/>
          </a:blip>
          <a:srcRect b="0" l="0" r="0" t="0"/>
          <a:stretch/>
        </p:blipFill>
        <p:spPr>
          <a:xfrm>
            <a:off x="7295312" y="1700314"/>
            <a:ext cx="543049" cy="543049"/>
          </a:xfrm>
          <a:prstGeom prst="rect">
            <a:avLst/>
          </a:prstGeom>
          <a:noFill/>
          <a:ln>
            <a:noFill/>
          </a:ln>
        </p:spPr>
      </p:pic>
      <p:pic>
        <p:nvPicPr>
          <p:cNvPr descr="A picture containing drawing&#10;&#10;Description automatically generated" id="2352" name="Google Shape;2352;p152"/>
          <p:cNvPicPr preferRelativeResize="0"/>
          <p:nvPr/>
        </p:nvPicPr>
        <p:blipFill rotWithShape="1">
          <a:blip r:embed="rId43">
            <a:alphaModFix/>
          </a:blip>
          <a:srcRect b="0" l="0" r="0" t="0"/>
          <a:stretch/>
        </p:blipFill>
        <p:spPr>
          <a:xfrm>
            <a:off x="3145937" y="1700314"/>
            <a:ext cx="543049" cy="543049"/>
          </a:xfrm>
          <a:prstGeom prst="rect">
            <a:avLst/>
          </a:prstGeom>
          <a:noFill/>
          <a:ln>
            <a:noFill/>
          </a:ln>
        </p:spPr>
      </p:pic>
      <p:pic>
        <p:nvPicPr>
          <p:cNvPr descr="A picture containing drawing&#10;&#10;Description automatically generated" id="2353" name="Google Shape;2353;p152"/>
          <p:cNvPicPr preferRelativeResize="0"/>
          <p:nvPr/>
        </p:nvPicPr>
        <p:blipFill rotWithShape="1">
          <a:blip r:embed="rId44">
            <a:alphaModFix/>
          </a:blip>
          <a:srcRect b="0" l="0" r="0" t="0"/>
          <a:stretch/>
        </p:blipFill>
        <p:spPr>
          <a:xfrm>
            <a:off x="6107054" y="1700314"/>
            <a:ext cx="547813" cy="543049"/>
          </a:xfrm>
          <a:prstGeom prst="rect">
            <a:avLst/>
          </a:prstGeom>
          <a:noFill/>
          <a:ln>
            <a:noFill/>
          </a:ln>
        </p:spPr>
      </p:pic>
      <p:pic>
        <p:nvPicPr>
          <p:cNvPr descr="A picture containing drawing&#10;&#10;Description automatically generated" id="2354" name="Google Shape;2354;p152"/>
          <p:cNvPicPr preferRelativeResize="0"/>
          <p:nvPr/>
        </p:nvPicPr>
        <p:blipFill rotWithShape="1">
          <a:blip r:embed="rId45">
            <a:alphaModFix/>
          </a:blip>
          <a:srcRect b="0" l="0" r="0" t="0"/>
          <a:stretch/>
        </p:blipFill>
        <p:spPr>
          <a:xfrm>
            <a:off x="2556571" y="1700314"/>
            <a:ext cx="543049" cy="543049"/>
          </a:xfrm>
          <a:prstGeom prst="rect">
            <a:avLst/>
          </a:prstGeom>
          <a:noFill/>
          <a:ln>
            <a:noFill/>
          </a:ln>
        </p:spPr>
      </p:pic>
      <p:pic>
        <p:nvPicPr>
          <p:cNvPr descr="A picture containing drawing&#10;&#10;Description automatically generated" id="2355" name="Google Shape;2355;p152"/>
          <p:cNvPicPr preferRelativeResize="0"/>
          <p:nvPr/>
        </p:nvPicPr>
        <p:blipFill rotWithShape="1">
          <a:blip r:embed="rId46">
            <a:alphaModFix/>
          </a:blip>
          <a:srcRect b="0" l="0" r="0" t="0"/>
          <a:stretch/>
        </p:blipFill>
        <p:spPr>
          <a:xfrm>
            <a:off x="4918796" y="1700314"/>
            <a:ext cx="547813" cy="543049"/>
          </a:xfrm>
          <a:prstGeom prst="rect">
            <a:avLst/>
          </a:prstGeom>
          <a:noFill/>
          <a:ln>
            <a:noFill/>
          </a:ln>
        </p:spPr>
      </p:pic>
      <p:pic>
        <p:nvPicPr>
          <p:cNvPr descr="A picture containing drawing&#10;&#10;Description automatically generated" id="2356" name="Google Shape;2356;p152"/>
          <p:cNvPicPr preferRelativeResize="0"/>
          <p:nvPr/>
        </p:nvPicPr>
        <p:blipFill rotWithShape="1">
          <a:blip r:embed="rId47">
            <a:alphaModFix/>
          </a:blip>
          <a:srcRect b="0" l="0" r="0" t="0"/>
          <a:stretch/>
        </p:blipFill>
        <p:spPr>
          <a:xfrm>
            <a:off x="7884678" y="1700314"/>
            <a:ext cx="547813" cy="543049"/>
          </a:xfrm>
          <a:prstGeom prst="rect">
            <a:avLst/>
          </a:prstGeom>
          <a:noFill/>
          <a:ln>
            <a:noFill/>
          </a:ln>
        </p:spPr>
      </p:pic>
      <p:pic>
        <p:nvPicPr>
          <p:cNvPr descr="A picture containing drawing&#10;&#10;Description automatically generated" id="2357" name="Google Shape;2357;p152"/>
          <p:cNvPicPr preferRelativeResize="0"/>
          <p:nvPr/>
        </p:nvPicPr>
        <p:blipFill rotWithShape="1">
          <a:blip r:embed="rId48">
            <a:alphaModFix/>
          </a:blip>
          <a:srcRect b="0" l="0" r="0" t="0"/>
          <a:stretch/>
        </p:blipFill>
        <p:spPr>
          <a:xfrm>
            <a:off x="6701183" y="1700314"/>
            <a:ext cx="547813" cy="543049"/>
          </a:xfrm>
          <a:prstGeom prst="rect">
            <a:avLst/>
          </a:prstGeom>
          <a:noFill/>
          <a:ln>
            <a:noFill/>
          </a:ln>
        </p:spPr>
      </p:pic>
      <p:pic>
        <p:nvPicPr>
          <p:cNvPr descr="A picture containing drawing&#10;&#10;Description automatically generated" id="2358" name="Google Shape;2358;p152"/>
          <p:cNvPicPr preferRelativeResize="0"/>
          <p:nvPr/>
        </p:nvPicPr>
        <p:blipFill rotWithShape="1">
          <a:blip r:embed="rId49">
            <a:alphaModFix/>
          </a:blip>
          <a:srcRect b="0" l="0" r="0" t="0"/>
          <a:stretch/>
        </p:blipFill>
        <p:spPr>
          <a:xfrm>
            <a:off x="4329431" y="1700314"/>
            <a:ext cx="543049" cy="543049"/>
          </a:xfrm>
          <a:prstGeom prst="rect">
            <a:avLst/>
          </a:prstGeom>
          <a:noFill/>
          <a:ln>
            <a:noFill/>
          </a:ln>
        </p:spPr>
      </p:pic>
      <p:pic>
        <p:nvPicPr>
          <p:cNvPr descr="A close up of a logo&#10;&#10;Description automatically generated" id="2359" name="Google Shape;2359;p152"/>
          <p:cNvPicPr preferRelativeResize="0"/>
          <p:nvPr/>
        </p:nvPicPr>
        <p:blipFill rotWithShape="1">
          <a:blip r:embed="rId50">
            <a:alphaModFix/>
          </a:blip>
          <a:srcRect b="0" l="0" r="0" t="0"/>
          <a:stretch/>
        </p:blipFill>
        <p:spPr>
          <a:xfrm>
            <a:off x="3735302" y="1700314"/>
            <a:ext cx="547813" cy="543049"/>
          </a:xfrm>
          <a:prstGeom prst="rect">
            <a:avLst/>
          </a:prstGeom>
          <a:noFill/>
          <a:ln>
            <a:noFill/>
          </a:ln>
        </p:spPr>
      </p:pic>
      <p:pic>
        <p:nvPicPr>
          <p:cNvPr descr="A picture containing drawing&#10;&#10;Description automatically generated" id="2360" name="Google Shape;2360;p152"/>
          <p:cNvPicPr preferRelativeResize="0"/>
          <p:nvPr/>
        </p:nvPicPr>
        <p:blipFill rotWithShape="1">
          <a:blip r:embed="rId51">
            <a:alphaModFix/>
          </a:blip>
          <a:srcRect b="0" l="0" r="0" t="0"/>
          <a:stretch/>
        </p:blipFill>
        <p:spPr>
          <a:xfrm>
            <a:off x="2556380" y="3813030"/>
            <a:ext cx="547813" cy="543049"/>
          </a:xfrm>
          <a:prstGeom prst="rect">
            <a:avLst/>
          </a:prstGeom>
          <a:noFill/>
          <a:ln>
            <a:noFill/>
          </a:ln>
        </p:spPr>
      </p:pic>
      <p:pic>
        <p:nvPicPr>
          <p:cNvPr descr="A picture containing drawing&#10;&#10;Description automatically generated" id="2361" name="Google Shape;2361;p152"/>
          <p:cNvPicPr preferRelativeResize="0"/>
          <p:nvPr/>
        </p:nvPicPr>
        <p:blipFill rotWithShape="1">
          <a:blip r:embed="rId52">
            <a:alphaModFix/>
          </a:blip>
          <a:srcRect b="0" l="0" r="0" t="0"/>
          <a:stretch/>
        </p:blipFill>
        <p:spPr>
          <a:xfrm>
            <a:off x="1965776" y="3813030"/>
            <a:ext cx="543049" cy="543049"/>
          </a:xfrm>
          <a:prstGeom prst="rect">
            <a:avLst/>
          </a:prstGeom>
          <a:noFill/>
          <a:ln>
            <a:noFill/>
          </a:ln>
        </p:spPr>
      </p:pic>
      <p:pic>
        <p:nvPicPr>
          <p:cNvPr descr="A picture containing drawing&#10;&#10;Description automatically generated" id="2362" name="Google Shape;2362;p152"/>
          <p:cNvPicPr preferRelativeResize="0"/>
          <p:nvPr/>
        </p:nvPicPr>
        <p:blipFill rotWithShape="1">
          <a:blip r:embed="rId53">
            <a:alphaModFix/>
          </a:blip>
          <a:srcRect b="0" l="0" r="0" t="0"/>
          <a:stretch/>
        </p:blipFill>
        <p:spPr>
          <a:xfrm>
            <a:off x="3151748" y="3813030"/>
            <a:ext cx="543049" cy="543049"/>
          </a:xfrm>
          <a:prstGeom prst="rect">
            <a:avLst/>
          </a:prstGeom>
          <a:noFill/>
          <a:ln>
            <a:noFill/>
          </a:ln>
        </p:spPr>
      </p:pic>
      <p:pic>
        <p:nvPicPr>
          <p:cNvPr descr="A picture containing table&#10;&#10;Description automatically generated" id="2363" name="Google Shape;2363;p152"/>
          <p:cNvPicPr preferRelativeResize="0"/>
          <p:nvPr/>
        </p:nvPicPr>
        <p:blipFill rotWithShape="1">
          <a:blip r:embed="rId54">
            <a:alphaModFix/>
          </a:blip>
          <a:srcRect b="0" l="0" r="0" t="0"/>
          <a:stretch/>
        </p:blipFill>
        <p:spPr>
          <a:xfrm>
            <a:off x="7890870" y="3813030"/>
            <a:ext cx="543049" cy="543049"/>
          </a:xfrm>
          <a:prstGeom prst="rect">
            <a:avLst/>
          </a:prstGeom>
          <a:noFill/>
          <a:ln>
            <a:noFill/>
          </a:ln>
        </p:spPr>
      </p:pic>
      <p:pic>
        <p:nvPicPr>
          <p:cNvPr descr="A picture containing drawing&#10;&#10;Description automatically generated" id="2364" name="Google Shape;2364;p152"/>
          <p:cNvPicPr preferRelativeResize="0"/>
          <p:nvPr/>
        </p:nvPicPr>
        <p:blipFill rotWithShape="1">
          <a:blip r:embed="rId55">
            <a:alphaModFix/>
          </a:blip>
          <a:srcRect b="0" l="0" r="0" t="0"/>
          <a:stretch/>
        </p:blipFill>
        <p:spPr>
          <a:xfrm>
            <a:off x="6704899" y="3813030"/>
            <a:ext cx="547813" cy="543049"/>
          </a:xfrm>
          <a:prstGeom prst="rect">
            <a:avLst/>
          </a:prstGeom>
          <a:noFill/>
          <a:ln>
            <a:noFill/>
          </a:ln>
        </p:spPr>
      </p:pic>
      <p:pic>
        <p:nvPicPr>
          <p:cNvPr descr="A close up of a logo&#10;&#10;Description automatically generated" id="2365" name="Google Shape;2365;p152"/>
          <p:cNvPicPr preferRelativeResize="0"/>
          <p:nvPr/>
        </p:nvPicPr>
        <p:blipFill rotWithShape="1">
          <a:blip r:embed="rId56">
            <a:alphaModFix/>
          </a:blip>
          <a:srcRect b="0" l="0" r="0" t="0"/>
          <a:stretch/>
        </p:blipFill>
        <p:spPr>
          <a:xfrm>
            <a:off x="6114296" y="3813030"/>
            <a:ext cx="543049" cy="543049"/>
          </a:xfrm>
          <a:prstGeom prst="rect">
            <a:avLst/>
          </a:prstGeom>
          <a:noFill/>
          <a:ln>
            <a:noFill/>
          </a:ln>
        </p:spPr>
      </p:pic>
      <p:pic>
        <p:nvPicPr>
          <p:cNvPr descr="A picture containing drawing&#10;&#10;Description automatically generated" id="2366" name="Google Shape;2366;p152"/>
          <p:cNvPicPr preferRelativeResize="0"/>
          <p:nvPr/>
        </p:nvPicPr>
        <p:blipFill rotWithShape="1">
          <a:blip r:embed="rId57">
            <a:alphaModFix/>
          </a:blip>
          <a:srcRect b="0" l="0" r="0" t="0"/>
          <a:stretch/>
        </p:blipFill>
        <p:spPr>
          <a:xfrm>
            <a:off x="5518927" y="3813030"/>
            <a:ext cx="547813" cy="543049"/>
          </a:xfrm>
          <a:prstGeom prst="rect">
            <a:avLst/>
          </a:prstGeom>
          <a:noFill/>
          <a:ln>
            <a:noFill/>
          </a:ln>
        </p:spPr>
      </p:pic>
      <p:pic>
        <p:nvPicPr>
          <p:cNvPr descr="A picture containing drawing&#10;&#10;Description automatically generated" id="2367" name="Google Shape;2367;p152"/>
          <p:cNvPicPr preferRelativeResize="0"/>
          <p:nvPr/>
        </p:nvPicPr>
        <p:blipFill rotWithShape="1">
          <a:blip r:embed="rId58">
            <a:alphaModFix/>
          </a:blip>
          <a:srcRect b="0" l="0" r="0" t="0"/>
          <a:stretch/>
        </p:blipFill>
        <p:spPr>
          <a:xfrm>
            <a:off x="4928324" y="3813030"/>
            <a:ext cx="543049" cy="543049"/>
          </a:xfrm>
          <a:prstGeom prst="rect">
            <a:avLst/>
          </a:prstGeom>
          <a:noFill/>
          <a:ln>
            <a:noFill/>
          </a:ln>
        </p:spPr>
      </p:pic>
      <p:pic>
        <p:nvPicPr>
          <p:cNvPr descr="A picture containing drawing&#10;&#10;Description automatically generated" id="2368" name="Google Shape;2368;p152"/>
          <p:cNvPicPr preferRelativeResize="0"/>
          <p:nvPr/>
        </p:nvPicPr>
        <p:blipFill rotWithShape="1">
          <a:blip r:embed="rId59">
            <a:alphaModFix/>
          </a:blip>
          <a:srcRect b="0" l="0" r="0" t="0"/>
          <a:stretch/>
        </p:blipFill>
        <p:spPr>
          <a:xfrm>
            <a:off x="4337720" y="3813030"/>
            <a:ext cx="543049" cy="543049"/>
          </a:xfrm>
          <a:prstGeom prst="rect">
            <a:avLst/>
          </a:prstGeom>
          <a:noFill/>
          <a:ln>
            <a:noFill/>
          </a:ln>
        </p:spPr>
      </p:pic>
      <p:sp>
        <p:nvSpPr>
          <p:cNvPr descr="A picture containing drawing&#10;&#10;Description automatically generated" id="2369" name="Google Shape;2369;p152"/>
          <p:cNvSpPr/>
          <p:nvPr/>
        </p:nvSpPr>
        <p:spPr>
          <a:xfrm>
            <a:off x="3742352" y="3813030"/>
            <a:ext cx="547813" cy="543049"/>
          </a:xfrm>
          <a:prstGeom prst="rect">
            <a:avLst/>
          </a:prstGeom>
          <a:solidFill>
            <a:srgbClr val="FFFFFF"/>
          </a:solidFill>
          <a:ln>
            <a:noFill/>
          </a:ln>
        </p:spPr>
      </p:sp>
      <p:pic>
        <p:nvPicPr>
          <p:cNvPr descr="A picture containing drawing&#10;&#10;Description automatically generated" id="2370" name="Google Shape;2370;p152"/>
          <p:cNvPicPr preferRelativeResize="0"/>
          <p:nvPr/>
        </p:nvPicPr>
        <p:blipFill rotWithShape="1">
          <a:blip r:embed="rId60">
            <a:alphaModFix/>
          </a:blip>
          <a:srcRect b="0" l="0" r="0" t="0"/>
          <a:stretch/>
        </p:blipFill>
        <p:spPr>
          <a:xfrm>
            <a:off x="7300267" y="3813030"/>
            <a:ext cx="543049" cy="54304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cxnSp>
        <p:nvCxnSpPr>
          <p:cNvPr id="2375" name="Google Shape;2375;p153"/>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376" name="Google Shape;2376;p153"/>
          <p:cNvSpPr txBox="1"/>
          <p:nvPr/>
        </p:nvSpPr>
        <p:spPr>
          <a:xfrm>
            <a:off x="233505" y="1012091"/>
            <a:ext cx="4455128"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Images / Pictures</a:t>
            </a:r>
            <a:endParaRPr b="0" i="0" sz="3400" u="none" cap="none" strike="noStrike">
              <a:solidFill>
                <a:srgbClr val="000000"/>
              </a:solidFill>
              <a:latin typeface="Playfair Display"/>
              <a:ea typeface="Playfair Display"/>
              <a:cs typeface="Playfair Display"/>
              <a:sym typeface="Playfair Display"/>
            </a:endParaRPr>
          </a:p>
        </p:txBody>
      </p:sp>
      <p:sp>
        <p:nvSpPr>
          <p:cNvPr id="2377" name="Google Shape;2377;p153"/>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
        <p:nvSpPr>
          <p:cNvPr id="2378" name="Google Shape;2378;p153"/>
          <p:cNvSpPr txBox="1"/>
          <p:nvPr/>
        </p:nvSpPr>
        <p:spPr>
          <a:xfrm>
            <a:off x="253240" y="2194350"/>
            <a:ext cx="4239450"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Visit Nova SBE Brand &amp; Communication´s Collection on:</a:t>
            </a:r>
            <a:endParaRPr sz="1100"/>
          </a:p>
          <a:p>
            <a:pPr indent="0" lvl="0" marL="0" marR="0" rtl="0" algn="l">
              <a:lnSpc>
                <a:spcPct val="100000"/>
              </a:lnSpc>
              <a:spcBef>
                <a:spcPts val="900"/>
              </a:spcBef>
              <a:spcAft>
                <a:spcPts val="0"/>
              </a:spcAft>
              <a:buClr>
                <a:srgbClr val="000000"/>
              </a:buClr>
              <a:buSzPts val="900"/>
              <a:buFont typeface="Open Sans"/>
              <a:buNone/>
            </a:pPr>
            <a:r>
              <a:t/>
            </a:r>
            <a:endParaRPr b="0" i="0" sz="900" u="none" cap="none" strike="noStrike">
              <a:solidFill>
                <a:srgbClr val="000000"/>
              </a:solidFill>
              <a:latin typeface="Open Sans"/>
              <a:ea typeface="Open Sans"/>
              <a:cs typeface="Open Sans"/>
              <a:sym typeface="Open Sans"/>
            </a:endParaRPr>
          </a:p>
          <a:p>
            <a:pPr indent="-120650" lvl="0" marL="127000" marR="0" rtl="0" algn="l">
              <a:lnSpc>
                <a:spcPct val="100000"/>
              </a:lnSpc>
              <a:spcBef>
                <a:spcPts val="900"/>
              </a:spcBef>
              <a:spcAft>
                <a:spcPts val="0"/>
              </a:spcAft>
              <a:buClr>
                <a:srgbClr val="000000"/>
              </a:buClr>
              <a:buSzPts val="900"/>
              <a:buFont typeface="Arial"/>
              <a:buChar char="•"/>
            </a:pPr>
            <a:r>
              <a:rPr b="0" i="0" lang="en-GB" sz="900" u="sng" cap="none" strike="noStrike">
                <a:solidFill>
                  <a:schemeClr val="hlink"/>
                </a:solidFill>
                <a:latin typeface="Open Sans"/>
                <a:ea typeface="Open Sans"/>
                <a:cs typeface="Open Sans"/>
                <a:sym typeface="Open Sans"/>
                <a:hlinkClick r:id="rId3"/>
              </a:rPr>
              <a:t>Unsplash</a:t>
            </a:r>
            <a:endParaRPr b="0" i="0" sz="900" u="none" cap="none" strike="noStrike">
              <a:solidFill>
                <a:srgbClr val="000000"/>
              </a:solidFill>
              <a:latin typeface="Open Sans"/>
              <a:ea typeface="Open Sans"/>
              <a:cs typeface="Open Sans"/>
              <a:sym typeface="Open Sans"/>
            </a:endParaRPr>
          </a:p>
          <a:p>
            <a:pPr indent="-63500" lvl="0" marL="127000" marR="0" rtl="0" algn="l">
              <a:lnSpc>
                <a:spcPct val="100000"/>
              </a:lnSpc>
              <a:spcBef>
                <a:spcPts val="90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a:p>
            <a:pPr indent="-120650" lvl="0" marL="127000" marR="0" rtl="0" algn="l">
              <a:lnSpc>
                <a:spcPct val="100000"/>
              </a:lnSpc>
              <a:spcBef>
                <a:spcPts val="900"/>
              </a:spcBef>
              <a:spcAft>
                <a:spcPts val="0"/>
              </a:spcAft>
              <a:buClr>
                <a:srgbClr val="000000"/>
              </a:buClr>
              <a:buSzPts val="900"/>
              <a:buFont typeface="Arial"/>
              <a:buChar char="•"/>
            </a:pPr>
            <a:r>
              <a:rPr b="0" i="0" lang="en-GB" sz="900" u="sng" cap="none" strike="noStrike">
                <a:solidFill>
                  <a:schemeClr val="hlink"/>
                </a:solidFill>
                <a:latin typeface="Open Sans"/>
                <a:ea typeface="Open Sans"/>
                <a:cs typeface="Open Sans"/>
                <a:sym typeface="Open Sans"/>
                <a:hlinkClick r:id="rId4"/>
              </a:rPr>
              <a:t>Pexels</a:t>
            </a:r>
            <a:endParaRPr b="0" i="0" sz="900" u="none" cap="none" strike="noStrike">
              <a:solidFill>
                <a:srgbClr val="000000"/>
              </a:solidFill>
              <a:latin typeface="Open Sans"/>
              <a:ea typeface="Open Sans"/>
              <a:cs typeface="Open Sans"/>
              <a:sym typeface="Open Sans"/>
            </a:endParaRPr>
          </a:p>
        </p:txBody>
      </p:sp>
      <p:pic>
        <p:nvPicPr>
          <p:cNvPr id="2379" name="Google Shape;2379;p153"/>
          <p:cNvPicPr preferRelativeResize="0"/>
          <p:nvPr/>
        </p:nvPicPr>
        <p:blipFill rotWithShape="1">
          <a:blip r:embed="rId5">
            <a:alphaModFix/>
          </a:blip>
          <a:srcRect b="0" l="0" r="0" t="0"/>
          <a:stretch/>
        </p:blipFill>
        <p:spPr>
          <a:xfrm>
            <a:off x="4424547" y="171433"/>
            <a:ext cx="4242442" cy="1323975"/>
          </a:xfrm>
          <a:prstGeom prst="rect">
            <a:avLst/>
          </a:prstGeom>
          <a:noFill/>
          <a:ln>
            <a:noFill/>
          </a:ln>
        </p:spPr>
      </p:pic>
      <p:pic>
        <p:nvPicPr>
          <p:cNvPr id="2380" name="Google Shape;2380;p153"/>
          <p:cNvPicPr preferRelativeResize="0"/>
          <p:nvPr/>
        </p:nvPicPr>
        <p:blipFill rotWithShape="1">
          <a:blip r:embed="rId6">
            <a:alphaModFix/>
          </a:blip>
          <a:srcRect b="0" l="0" r="0" t="0"/>
          <a:stretch/>
        </p:blipFill>
        <p:spPr>
          <a:xfrm>
            <a:off x="4425078" y="1582156"/>
            <a:ext cx="4241911" cy="1323975"/>
          </a:xfrm>
          <a:prstGeom prst="rect">
            <a:avLst/>
          </a:prstGeom>
          <a:noFill/>
          <a:ln>
            <a:noFill/>
          </a:ln>
        </p:spPr>
      </p:pic>
      <p:pic>
        <p:nvPicPr>
          <p:cNvPr id="2381" name="Google Shape;2381;p153"/>
          <p:cNvPicPr preferRelativeResize="0"/>
          <p:nvPr/>
        </p:nvPicPr>
        <p:blipFill rotWithShape="1">
          <a:blip r:embed="rId7">
            <a:alphaModFix/>
          </a:blip>
          <a:srcRect b="0" l="0" r="0" t="0"/>
          <a:stretch/>
        </p:blipFill>
        <p:spPr>
          <a:xfrm>
            <a:off x="4987756" y="2968773"/>
            <a:ext cx="3116024" cy="14339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What do we want to learn?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6" name="Shape 296"/>
        <p:cNvGrpSpPr/>
        <p:nvPr/>
      </p:nvGrpSpPr>
      <p:grpSpPr>
        <a:xfrm>
          <a:off x="0" y="0"/>
          <a:ext cx="0" cy="0"/>
          <a:chOff x="0" y="0"/>
          <a:chExt cx="0" cy="0"/>
        </a:xfrm>
      </p:grpSpPr>
      <p:pic>
        <p:nvPicPr>
          <p:cNvPr descr="logo-id" id="297" name="Google Shape;297;p53">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298" name="Google Shape;298;p53"/>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600">
                <a:solidFill>
                  <a:srgbClr val="5B5B5B"/>
                </a:solidFill>
                <a:latin typeface="Roboto"/>
                <a:ea typeface="Roboto"/>
                <a:cs typeface="Roboto"/>
                <a:sym typeface="Roboto"/>
              </a:rPr>
              <a:t>What do we want to learn?</a:t>
            </a:r>
            <a:endParaRPr b="1" sz="3600">
              <a:solidFill>
                <a:srgbClr val="5B5B5B"/>
              </a:solidFill>
              <a:latin typeface="Roboto"/>
              <a:ea typeface="Roboto"/>
              <a:cs typeface="Roboto"/>
              <a:sym typeface="Roboto"/>
            </a:endParaRPr>
          </a:p>
        </p:txBody>
      </p:sp>
      <p:sp>
        <p:nvSpPr>
          <p:cNvPr descr="footer-id" id="299" name="Google Shape;299;p53"/>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300" name="Google Shape;300;p53"/>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5B5B5B"/>
                </a:solidFill>
                <a:latin typeface="Roboto"/>
                <a:ea typeface="Roboto"/>
                <a:cs typeface="Roboto"/>
                <a:sym typeface="Roboto"/>
              </a:rPr>
              <a:t>Click </a:t>
            </a:r>
            <a:r>
              <a:rPr b="1" lang="en-GB">
                <a:solidFill>
                  <a:srgbClr val="5B5B5B"/>
                </a:solidFill>
                <a:latin typeface="Roboto"/>
                <a:ea typeface="Roboto"/>
                <a:cs typeface="Roboto"/>
                <a:sym typeface="Roboto"/>
              </a:rPr>
              <a:t>Present with Slido</a:t>
            </a:r>
            <a:r>
              <a:rPr lang="en-GB">
                <a:solidFill>
                  <a:srgbClr val="5B5B5B"/>
                </a:solidFill>
                <a:latin typeface="Roboto"/>
                <a:ea typeface="Roboto"/>
                <a:cs typeface="Roboto"/>
                <a:sym typeface="Roboto"/>
              </a:rPr>
              <a:t> or install our </a:t>
            </a:r>
            <a:r>
              <a:rPr lang="en-GB" u="sng">
                <a:solidFill>
                  <a:schemeClr val="hlink"/>
                </a:solidFill>
                <a:latin typeface="Roboto"/>
                <a:ea typeface="Roboto"/>
                <a:cs typeface="Roboto"/>
                <a:sym typeface="Roboto"/>
                <a:hlinkClick r:id="rId5"/>
              </a:rPr>
              <a:t>Chrome extension</a:t>
            </a:r>
            <a:r>
              <a:rPr lang="en-GB">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pic>
        <p:nvPicPr>
          <p:cNvPr descr="poll-type-id" id="301" name="Google Shape;301;p53">
            <a:hlinkClick r:id="rId6"/>
          </p:cNvPr>
          <p:cNvPicPr preferRelativeResize="0"/>
          <p:nvPr/>
        </p:nvPicPr>
        <p:blipFill>
          <a:blip r:embed="rId7">
            <a:alphaModFix/>
          </a:blip>
          <a:stretch>
            <a:fillRect/>
          </a:stretch>
        </p:blipFill>
        <p:spPr>
          <a:xfrm>
            <a:off x="508000" y="1657350"/>
            <a:ext cx="1828800" cy="1828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graphicFrame>
        <p:nvGraphicFramePr>
          <p:cNvPr id="310" name="Google Shape;310;p55"/>
          <p:cNvGraphicFramePr/>
          <p:nvPr/>
        </p:nvGraphicFramePr>
        <p:xfrm>
          <a:off x="752675" y="1631075"/>
          <a:ext cx="3000000" cy="3000000"/>
        </p:xfrm>
        <a:graphic>
          <a:graphicData uri="http://schemas.openxmlformats.org/drawingml/2006/table">
            <a:tbl>
              <a:tblPr>
                <a:noFill/>
                <a:tableStyleId>{E062FA06-D750-4A56-879C-B41B0B29D2C2}</a:tableStyleId>
              </a:tblPr>
              <a:tblGrid>
                <a:gridCol w="382875"/>
                <a:gridCol w="382875"/>
                <a:gridCol w="382875"/>
                <a:gridCol w="382875"/>
                <a:gridCol w="382875"/>
                <a:gridCol w="382875"/>
                <a:gridCol w="382875"/>
                <a:gridCol w="382875"/>
                <a:gridCol w="382875"/>
                <a:gridCol w="382875"/>
                <a:gridCol w="382875"/>
                <a:gridCol w="382875"/>
              </a:tblGrid>
              <a:tr h="1000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rPr lang="en-GB" sz="1300"/>
                        <a:t>F1</a:t>
                      </a:r>
                      <a:endParaRPr sz="1300"/>
                    </a:p>
                  </a:txBody>
                  <a:tcPr marT="0" marB="0" marR="91425" marL="91425"/>
                </a:tc>
                <a:tc>
                  <a:txBody>
                    <a:bodyPr/>
                    <a:lstStyle/>
                    <a:p>
                      <a:pPr indent="0" lvl="0" marL="0" rtl="0" algn="l">
                        <a:spcBef>
                          <a:spcPts val="0"/>
                        </a:spcBef>
                        <a:spcAft>
                          <a:spcPts val="0"/>
                        </a:spcAft>
                        <a:buClr>
                          <a:schemeClr val="dk1"/>
                        </a:buClr>
                        <a:buSzPts val="1100"/>
                        <a:buFont typeface="Arial"/>
                        <a:buNone/>
                      </a:pPr>
                      <a:r>
                        <a:rPr lang="en-GB" sz="1300">
                          <a:solidFill>
                            <a:schemeClr val="dk1"/>
                          </a:solidFill>
                        </a:rPr>
                        <a:t>F2</a:t>
                      </a:r>
                      <a:endParaRPr/>
                    </a:p>
                  </a:txBody>
                  <a:tcPr marT="0" marB="0" marR="91425" marL="91425"/>
                </a:tc>
                <a:tc>
                  <a:txBody>
                    <a:bodyPr/>
                    <a:lstStyle/>
                    <a:p>
                      <a:pPr indent="0" lvl="0" marL="0" rtl="0" algn="l">
                        <a:spcBef>
                          <a:spcPts val="0"/>
                        </a:spcBef>
                        <a:spcAft>
                          <a:spcPts val="0"/>
                        </a:spcAft>
                        <a:buClr>
                          <a:schemeClr val="dk1"/>
                        </a:buClr>
                        <a:buSzPts val="1100"/>
                        <a:buFont typeface="Arial"/>
                        <a:buNone/>
                      </a:pPr>
                      <a:r>
                        <a:rPr lang="en-GB" sz="1300">
                          <a:solidFill>
                            <a:schemeClr val="dk1"/>
                          </a:solidFill>
                        </a:rPr>
                        <a:t>F3</a:t>
                      </a:r>
                      <a:endParaRPr/>
                    </a:p>
                  </a:txBody>
                  <a:tcPr marT="0" marB="0" marR="91425" marL="91425"/>
                </a:tc>
                <a:tc gridSpan="5">
                  <a:txBody>
                    <a:bodyPr/>
                    <a:lstStyle/>
                    <a:p>
                      <a:pPr indent="0" lvl="0" marL="0" rtl="0" algn="ctr">
                        <a:spcBef>
                          <a:spcPts val="0"/>
                        </a:spcBef>
                        <a:spcAft>
                          <a:spcPts val="0"/>
                        </a:spcAft>
                        <a:buNone/>
                      </a:pPr>
                      <a:r>
                        <a:rPr lang="en-GB"/>
                        <a:t>…</a:t>
                      </a:r>
                      <a:endParaRPr sz="1300"/>
                    </a:p>
                  </a:txBody>
                  <a:tcPr marT="0" marB="0" marR="91425" marL="91425"/>
                </a:tc>
                <a:tc hMerge="1"/>
                <a:tc hMerge="1"/>
                <a:tc hMerge="1"/>
                <a:tc hMerge="1"/>
                <a:tc>
                  <a:txBody>
                    <a:bodyPr/>
                    <a:lstStyle/>
                    <a:p>
                      <a:pPr indent="0" lvl="0" marL="0" rtl="0" algn="l">
                        <a:spcBef>
                          <a:spcPts val="0"/>
                        </a:spcBef>
                        <a:spcAft>
                          <a:spcPts val="0"/>
                        </a:spcAft>
                        <a:buNone/>
                      </a:pPr>
                      <a:r>
                        <a:rPr lang="en-GB" sz="1300"/>
                        <a:t>F</a:t>
                      </a:r>
                      <a:endParaRPr sz="1300"/>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rPr lang="en-GB" sz="1300"/>
                        <a:t>Fn</a:t>
                      </a:r>
                      <a:endParaRPr sz="1300"/>
                    </a:p>
                  </a:txBody>
                  <a:tcPr marT="0" marB="0" marR="91425" marL="91425"/>
                </a:tc>
              </a:tr>
              <a:tr h="3204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3204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3204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r h="291600">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c>
                  <a:txBody>
                    <a:bodyPr/>
                    <a:lstStyle/>
                    <a:p>
                      <a:pPr indent="0" lvl="0" marL="0" rtl="0" algn="l">
                        <a:spcBef>
                          <a:spcPts val="0"/>
                        </a:spcBef>
                        <a:spcAft>
                          <a:spcPts val="0"/>
                        </a:spcAft>
                        <a:buNone/>
                      </a:pPr>
                      <a:r>
                        <a:t/>
                      </a:r>
                      <a:endParaRPr/>
                    </a:p>
                  </a:txBody>
                  <a:tcPr marT="0" marB="0" marR="91425" marL="91425"/>
                </a:tc>
              </a:tr>
            </a:tbl>
          </a:graphicData>
        </a:graphic>
      </p:graphicFrame>
      <p:sp>
        <p:nvSpPr>
          <p:cNvPr id="311" name="Google Shape;311;p5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Example: Inventory management</a:t>
            </a:r>
            <a:endParaRPr/>
          </a:p>
        </p:txBody>
      </p:sp>
      <p:pic>
        <p:nvPicPr>
          <p:cNvPr descr="Conjunto de ícones | Vectores de Domínio Público" id="312" name="Google Shape;312;p55"/>
          <p:cNvPicPr preferRelativeResize="0"/>
          <p:nvPr/>
        </p:nvPicPr>
        <p:blipFill rotWithShape="1">
          <a:blip r:embed="rId4">
            <a:alphaModFix/>
          </a:blip>
          <a:srcRect b="-1416" l="19550" r="66015" t="81028"/>
          <a:stretch/>
        </p:blipFill>
        <p:spPr>
          <a:xfrm>
            <a:off x="866287" y="3711285"/>
            <a:ext cx="186739" cy="257437"/>
          </a:xfrm>
          <a:prstGeom prst="rect">
            <a:avLst/>
          </a:prstGeom>
          <a:noFill/>
          <a:ln>
            <a:noFill/>
          </a:ln>
        </p:spPr>
      </p:pic>
      <p:pic>
        <p:nvPicPr>
          <p:cNvPr descr="Conjunto de ícones | Vectores de Domínio Público" id="313" name="Google Shape;313;p55"/>
          <p:cNvPicPr preferRelativeResize="0"/>
          <p:nvPr/>
        </p:nvPicPr>
        <p:blipFill rotWithShape="1">
          <a:blip r:embed="rId4">
            <a:alphaModFix/>
          </a:blip>
          <a:srcRect b="1276" l="39507" r="40593" t="85602"/>
          <a:stretch/>
        </p:blipFill>
        <p:spPr>
          <a:xfrm>
            <a:off x="751099" y="2840900"/>
            <a:ext cx="413950" cy="266391"/>
          </a:xfrm>
          <a:prstGeom prst="rect">
            <a:avLst/>
          </a:prstGeom>
          <a:noFill/>
          <a:ln>
            <a:noFill/>
          </a:ln>
        </p:spPr>
      </p:pic>
      <p:pic>
        <p:nvPicPr>
          <p:cNvPr descr="Conjunto de ícones | Vectores de Domínio Público" id="314" name="Google Shape;314;p55"/>
          <p:cNvPicPr preferRelativeResize="0"/>
          <p:nvPr/>
        </p:nvPicPr>
        <p:blipFill rotWithShape="1">
          <a:blip r:embed="rId4">
            <a:alphaModFix/>
          </a:blip>
          <a:srcRect b="0" l="60254" r="17797" t="85413"/>
          <a:stretch/>
        </p:blipFill>
        <p:spPr>
          <a:xfrm>
            <a:off x="752688" y="2504325"/>
            <a:ext cx="413950" cy="313900"/>
          </a:xfrm>
          <a:prstGeom prst="rect">
            <a:avLst/>
          </a:prstGeom>
          <a:noFill/>
          <a:ln>
            <a:noFill/>
          </a:ln>
        </p:spPr>
      </p:pic>
      <p:pic>
        <p:nvPicPr>
          <p:cNvPr descr="Conjunto de ícones | Vectores de Domínio Público" id="315" name="Google Shape;315;p55"/>
          <p:cNvPicPr preferRelativeResize="0"/>
          <p:nvPr/>
        </p:nvPicPr>
        <p:blipFill rotWithShape="1">
          <a:blip r:embed="rId4">
            <a:alphaModFix/>
          </a:blip>
          <a:srcRect b="0" l="83074" r="0" t="85413"/>
          <a:stretch/>
        </p:blipFill>
        <p:spPr>
          <a:xfrm>
            <a:off x="734627" y="2195675"/>
            <a:ext cx="376175" cy="316400"/>
          </a:xfrm>
          <a:prstGeom prst="rect">
            <a:avLst/>
          </a:prstGeom>
          <a:noFill/>
          <a:ln>
            <a:noFill/>
          </a:ln>
        </p:spPr>
      </p:pic>
      <p:pic>
        <p:nvPicPr>
          <p:cNvPr descr="Conjunto de ícones | Vectores de Domínio Público" id="316" name="Google Shape;316;p55"/>
          <p:cNvPicPr preferRelativeResize="0"/>
          <p:nvPr/>
        </p:nvPicPr>
        <p:blipFill rotWithShape="1">
          <a:blip r:embed="rId4">
            <a:alphaModFix/>
          </a:blip>
          <a:srcRect b="38156" l="62387" r="23178" t="39761"/>
          <a:stretch/>
        </p:blipFill>
        <p:spPr>
          <a:xfrm>
            <a:off x="852950" y="3980575"/>
            <a:ext cx="210225" cy="313900"/>
          </a:xfrm>
          <a:prstGeom prst="rect">
            <a:avLst/>
          </a:prstGeom>
          <a:noFill/>
          <a:ln>
            <a:noFill/>
          </a:ln>
        </p:spPr>
      </p:pic>
      <p:pic>
        <p:nvPicPr>
          <p:cNvPr descr="Conjunto de ícones | Vectores de Domínio Público" id="317" name="Google Shape;317;p55"/>
          <p:cNvPicPr preferRelativeResize="0"/>
          <p:nvPr/>
        </p:nvPicPr>
        <p:blipFill rotWithShape="1">
          <a:blip r:embed="rId4">
            <a:alphaModFix/>
          </a:blip>
          <a:srcRect b="60028" l="85565" r="0" t="20861"/>
          <a:stretch/>
        </p:blipFill>
        <p:spPr>
          <a:xfrm>
            <a:off x="854551" y="3148018"/>
            <a:ext cx="210225" cy="271657"/>
          </a:xfrm>
          <a:prstGeom prst="rect">
            <a:avLst/>
          </a:prstGeom>
          <a:noFill/>
          <a:ln>
            <a:noFill/>
          </a:ln>
        </p:spPr>
      </p:pic>
      <p:pic>
        <p:nvPicPr>
          <p:cNvPr descr="Conjunto de ícones | Vectores de Domínio Público" id="318" name="Google Shape;318;p55"/>
          <p:cNvPicPr preferRelativeResize="0"/>
          <p:nvPr/>
        </p:nvPicPr>
        <p:blipFill rotWithShape="1">
          <a:blip r:embed="rId4">
            <a:alphaModFix/>
          </a:blip>
          <a:srcRect b="40209" l="18507" r="63340" t="41023"/>
          <a:stretch/>
        </p:blipFill>
        <p:spPr>
          <a:xfrm>
            <a:off x="805325" y="1866275"/>
            <a:ext cx="305475" cy="308256"/>
          </a:xfrm>
          <a:prstGeom prst="rect">
            <a:avLst/>
          </a:prstGeom>
          <a:noFill/>
          <a:ln>
            <a:noFill/>
          </a:ln>
        </p:spPr>
      </p:pic>
      <p:pic>
        <p:nvPicPr>
          <p:cNvPr descr="Conjunto de ícones | Vectores de Domínio Público" id="319" name="Google Shape;319;p55"/>
          <p:cNvPicPr preferRelativeResize="0"/>
          <p:nvPr/>
        </p:nvPicPr>
        <p:blipFill rotWithShape="1">
          <a:blip r:embed="rId4">
            <a:alphaModFix/>
          </a:blip>
          <a:srcRect b="18153" l="81848" r="0" t="62735"/>
          <a:stretch/>
        </p:blipFill>
        <p:spPr>
          <a:xfrm>
            <a:off x="806922" y="3398025"/>
            <a:ext cx="305475" cy="313900"/>
          </a:xfrm>
          <a:prstGeom prst="rect">
            <a:avLst/>
          </a:prstGeom>
          <a:noFill/>
          <a:ln>
            <a:noFill/>
          </a:ln>
        </p:spPr>
      </p:pic>
      <p:sp>
        <p:nvSpPr>
          <p:cNvPr id="320" name="Google Shape;320;p55"/>
          <p:cNvSpPr txBox="1"/>
          <p:nvPr/>
        </p:nvSpPr>
        <p:spPr>
          <a:xfrm>
            <a:off x="5799275" y="1590250"/>
            <a:ext cx="2929800" cy="267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Amount of items to order</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Items that will run out</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Automated organisation by type</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Dates to order</a:t>
            </a:r>
            <a:endParaRPr sz="1800">
              <a:solidFill>
                <a:schemeClr val="dk1"/>
              </a:solidFill>
            </a:endParaRPr>
          </a:p>
        </p:txBody>
      </p:sp>
      <p:sp>
        <p:nvSpPr>
          <p:cNvPr id="321" name="Google Shape;321;p55"/>
          <p:cNvSpPr txBox="1"/>
          <p:nvPr/>
        </p:nvSpPr>
        <p:spPr>
          <a:xfrm>
            <a:off x="5608725" y="3597475"/>
            <a:ext cx="32967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What features are useful?</a:t>
            </a:r>
            <a:endParaRPr sz="2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Regression vs classification</a:t>
            </a:r>
            <a:endParaRPr/>
          </a:p>
        </p:txBody>
      </p:sp>
      <p:cxnSp>
        <p:nvCxnSpPr>
          <p:cNvPr id="327" name="Google Shape;327;p56"/>
          <p:cNvCxnSpPr/>
          <p:nvPr/>
        </p:nvCxnSpPr>
        <p:spPr>
          <a:xfrm rot="10800000">
            <a:off x="608465" y="4077380"/>
            <a:ext cx="3617700" cy="9600"/>
          </a:xfrm>
          <a:prstGeom prst="straightConnector1">
            <a:avLst/>
          </a:prstGeom>
          <a:noFill/>
          <a:ln cap="flat" cmpd="sng" w="9525">
            <a:solidFill>
              <a:srgbClr val="263238"/>
            </a:solidFill>
            <a:prstDash val="solid"/>
            <a:round/>
            <a:headEnd len="med" w="med" type="stealth"/>
            <a:tailEnd len="med" w="med" type="none"/>
          </a:ln>
        </p:spPr>
      </p:cxnSp>
      <p:cxnSp>
        <p:nvCxnSpPr>
          <p:cNvPr id="328" name="Google Shape;328;p56"/>
          <p:cNvCxnSpPr/>
          <p:nvPr/>
        </p:nvCxnSpPr>
        <p:spPr>
          <a:xfrm flipH="1">
            <a:off x="941485" y="1749425"/>
            <a:ext cx="13500" cy="2605200"/>
          </a:xfrm>
          <a:prstGeom prst="straightConnector1">
            <a:avLst/>
          </a:prstGeom>
          <a:noFill/>
          <a:ln cap="flat" cmpd="sng" w="9525">
            <a:solidFill>
              <a:srgbClr val="263238"/>
            </a:solidFill>
            <a:prstDash val="solid"/>
            <a:round/>
            <a:headEnd len="med" w="med" type="stealth"/>
            <a:tailEnd len="med" w="med" type="none"/>
          </a:ln>
        </p:spPr>
      </p:cxnSp>
      <p:sp>
        <p:nvSpPr>
          <p:cNvPr id="329" name="Google Shape;329;p56"/>
          <p:cNvSpPr/>
          <p:nvPr/>
        </p:nvSpPr>
        <p:spPr>
          <a:xfrm>
            <a:off x="1258122" y="376170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6"/>
          <p:cNvSpPr/>
          <p:nvPr/>
        </p:nvSpPr>
        <p:spPr>
          <a:xfrm>
            <a:off x="1940181"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6"/>
          <p:cNvSpPr/>
          <p:nvPr/>
        </p:nvSpPr>
        <p:spPr>
          <a:xfrm>
            <a:off x="1447583" y="37022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6"/>
          <p:cNvSpPr/>
          <p:nvPr/>
        </p:nvSpPr>
        <p:spPr>
          <a:xfrm>
            <a:off x="1477867"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6"/>
          <p:cNvSpPr/>
          <p:nvPr/>
        </p:nvSpPr>
        <p:spPr>
          <a:xfrm>
            <a:off x="1940181" y="353866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6"/>
          <p:cNvSpPr/>
          <p:nvPr/>
        </p:nvSpPr>
        <p:spPr>
          <a:xfrm>
            <a:off x="2319102" y="316692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6"/>
          <p:cNvSpPr/>
          <p:nvPr/>
        </p:nvSpPr>
        <p:spPr>
          <a:xfrm>
            <a:off x="2167533" y="346431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6"/>
          <p:cNvSpPr/>
          <p:nvPr/>
        </p:nvSpPr>
        <p:spPr>
          <a:xfrm>
            <a:off x="2167533" y="368735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6"/>
          <p:cNvSpPr/>
          <p:nvPr/>
        </p:nvSpPr>
        <p:spPr>
          <a:xfrm>
            <a:off x="2773807" y="264648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6"/>
          <p:cNvSpPr/>
          <p:nvPr/>
        </p:nvSpPr>
        <p:spPr>
          <a:xfrm>
            <a:off x="2773807" y="3018224"/>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6"/>
          <p:cNvSpPr/>
          <p:nvPr/>
        </p:nvSpPr>
        <p:spPr>
          <a:xfrm>
            <a:off x="3001160"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6"/>
          <p:cNvSpPr/>
          <p:nvPr/>
        </p:nvSpPr>
        <p:spPr>
          <a:xfrm>
            <a:off x="2167533" y="331561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6"/>
          <p:cNvSpPr/>
          <p:nvPr/>
        </p:nvSpPr>
        <p:spPr>
          <a:xfrm>
            <a:off x="2546455" y="346431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6"/>
          <p:cNvSpPr/>
          <p:nvPr/>
        </p:nvSpPr>
        <p:spPr>
          <a:xfrm>
            <a:off x="2371838" y="28566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6"/>
          <p:cNvSpPr/>
          <p:nvPr/>
        </p:nvSpPr>
        <p:spPr>
          <a:xfrm>
            <a:off x="2925376"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6"/>
          <p:cNvSpPr/>
          <p:nvPr/>
        </p:nvSpPr>
        <p:spPr>
          <a:xfrm>
            <a:off x="3076944" y="272083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6"/>
          <p:cNvSpPr/>
          <p:nvPr/>
        </p:nvSpPr>
        <p:spPr>
          <a:xfrm>
            <a:off x="2925376"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6"/>
          <p:cNvSpPr/>
          <p:nvPr/>
        </p:nvSpPr>
        <p:spPr>
          <a:xfrm>
            <a:off x="3001160"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6"/>
          <p:cNvSpPr/>
          <p:nvPr/>
        </p:nvSpPr>
        <p:spPr>
          <a:xfrm>
            <a:off x="3076944" y="264648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6"/>
          <p:cNvSpPr/>
          <p:nvPr/>
        </p:nvSpPr>
        <p:spPr>
          <a:xfrm>
            <a:off x="3304297" y="272083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6"/>
          <p:cNvSpPr/>
          <p:nvPr/>
        </p:nvSpPr>
        <p:spPr>
          <a:xfrm>
            <a:off x="2925376"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6"/>
          <p:cNvSpPr/>
          <p:nvPr/>
        </p:nvSpPr>
        <p:spPr>
          <a:xfrm>
            <a:off x="3531650"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6"/>
          <p:cNvSpPr/>
          <p:nvPr/>
        </p:nvSpPr>
        <p:spPr>
          <a:xfrm>
            <a:off x="3228513" y="242343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6"/>
          <p:cNvSpPr/>
          <p:nvPr/>
        </p:nvSpPr>
        <p:spPr>
          <a:xfrm>
            <a:off x="3455866" y="234909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6"/>
          <p:cNvSpPr/>
          <p:nvPr/>
        </p:nvSpPr>
        <p:spPr>
          <a:xfrm>
            <a:off x="3675610" y="246807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6"/>
          <p:cNvSpPr/>
          <p:nvPr/>
        </p:nvSpPr>
        <p:spPr>
          <a:xfrm>
            <a:off x="3304297"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6"/>
          <p:cNvSpPr/>
          <p:nvPr/>
        </p:nvSpPr>
        <p:spPr>
          <a:xfrm>
            <a:off x="3834787" y="227474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6"/>
          <p:cNvSpPr/>
          <p:nvPr/>
        </p:nvSpPr>
        <p:spPr>
          <a:xfrm>
            <a:off x="1712828" y="346431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6"/>
          <p:cNvSpPr/>
          <p:nvPr/>
        </p:nvSpPr>
        <p:spPr>
          <a:xfrm>
            <a:off x="2015965"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6"/>
          <p:cNvSpPr/>
          <p:nvPr/>
        </p:nvSpPr>
        <p:spPr>
          <a:xfrm>
            <a:off x="2622239" y="331561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6"/>
          <p:cNvSpPr/>
          <p:nvPr/>
        </p:nvSpPr>
        <p:spPr>
          <a:xfrm>
            <a:off x="2394886"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6"/>
          <p:cNvSpPr/>
          <p:nvPr/>
        </p:nvSpPr>
        <p:spPr>
          <a:xfrm>
            <a:off x="2091749"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6"/>
          <p:cNvSpPr/>
          <p:nvPr/>
        </p:nvSpPr>
        <p:spPr>
          <a:xfrm>
            <a:off x="2091749"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6"/>
          <p:cNvSpPr/>
          <p:nvPr/>
        </p:nvSpPr>
        <p:spPr>
          <a:xfrm>
            <a:off x="2091749"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6"/>
          <p:cNvSpPr/>
          <p:nvPr/>
        </p:nvSpPr>
        <p:spPr>
          <a:xfrm>
            <a:off x="1940181"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6"/>
          <p:cNvSpPr/>
          <p:nvPr/>
        </p:nvSpPr>
        <p:spPr>
          <a:xfrm>
            <a:off x="1712828" y="361301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6"/>
          <p:cNvSpPr/>
          <p:nvPr/>
        </p:nvSpPr>
        <p:spPr>
          <a:xfrm>
            <a:off x="1940181"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6"/>
          <p:cNvSpPr/>
          <p:nvPr/>
        </p:nvSpPr>
        <p:spPr>
          <a:xfrm>
            <a:off x="1940181"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6"/>
          <p:cNvSpPr/>
          <p:nvPr/>
        </p:nvSpPr>
        <p:spPr>
          <a:xfrm>
            <a:off x="1940181" y="368735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6"/>
          <p:cNvSpPr/>
          <p:nvPr/>
        </p:nvSpPr>
        <p:spPr>
          <a:xfrm>
            <a:off x="1637043" y="368735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6"/>
          <p:cNvSpPr/>
          <p:nvPr/>
        </p:nvSpPr>
        <p:spPr>
          <a:xfrm>
            <a:off x="3152729"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6"/>
          <p:cNvSpPr/>
          <p:nvPr/>
        </p:nvSpPr>
        <p:spPr>
          <a:xfrm>
            <a:off x="3304297" y="264648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6"/>
          <p:cNvSpPr/>
          <p:nvPr/>
        </p:nvSpPr>
        <p:spPr>
          <a:xfrm>
            <a:off x="3531650" y="2423438"/>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6"/>
          <p:cNvSpPr/>
          <p:nvPr/>
        </p:nvSpPr>
        <p:spPr>
          <a:xfrm>
            <a:off x="3001160" y="234909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6"/>
          <p:cNvSpPr/>
          <p:nvPr/>
        </p:nvSpPr>
        <p:spPr>
          <a:xfrm>
            <a:off x="3531650" y="234909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6"/>
          <p:cNvSpPr/>
          <p:nvPr/>
        </p:nvSpPr>
        <p:spPr>
          <a:xfrm>
            <a:off x="3350320"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6"/>
          <p:cNvSpPr/>
          <p:nvPr/>
        </p:nvSpPr>
        <p:spPr>
          <a:xfrm>
            <a:off x="3910571" y="205169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p:nvPr/>
        </p:nvSpPr>
        <p:spPr>
          <a:xfrm>
            <a:off x="3910571" y="227474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6"/>
          <p:cNvSpPr/>
          <p:nvPr/>
        </p:nvSpPr>
        <p:spPr>
          <a:xfrm>
            <a:off x="2773807" y="220039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6"/>
          <p:cNvSpPr/>
          <p:nvPr/>
        </p:nvSpPr>
        <p:spPr>
          <a:xfrm>
            <a:off x="3607434" y="212604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6"/>
          <p:cNvSpPr/>
          <p:nvPr/>
        </p:nvSpPr>
        <p:spPr>
          <a:xfrm>
            <a:off x="3834787" y="212604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6"/>
          <p:cNvSpPr/>
          <p:nvPr/>
        </p:nvSpPr>
        <p:spPr>
          <a:xfrm>
            <a:off x="3455866" y="220039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6"/>
          <p:cNvSpPr/>
          <p:nvPr/>
        </p:nvSpPr>
        <p:spPr>
          <a:xfrm>
            <a:off x="3683218" y="2274741"/>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6"/>
          <p:cNvSpPr/>
          <p:nvPr/>
        </p:nvSpPr>
        <p:spPr>
          <a:xfrm>
            <a:off x="3683218" y="205169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6"/>
          <p:cNvSpPr/>
          <p:nvPr/>
        </p:nvSpPr>
        <p:spPr>
          <a:xfrm>
            <a:off x="3152729" y="249778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6"/>
          <p:cNvSpPr/>
          <p:nvPr/>
        </p:nvSpPr>
        <p:spPr>
          <a:xfrm>
            <a:off x="3152729"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6"/>
          <p:cNvSpPr/>
          <p:nvPr/>
        </p:nvSpPr>
        <p:spPr>
          <a:xfrm>
            <a:off x="3001160"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6"/>
          <p:cNvSpPr/>
          <p:nvPr/>
        </p:nvSpPr>
        <p:spPr>
          <a:xfrm>
            <a:off x="1712828" y="331561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6"/>
          <p:cNvSpPr/>
          <p:nvPr/>
        </p:nvSpPr>
        <p:spPr>
          <a:xfrm>
            <a:off x="1864396" y="361301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6"/>
          <p:cNvSpPr/>
          <p:nvPr/>
        </p:nvSpPr>
        <p:spPr>
          <a:xfrm>
            <a:off x="1864396" y="391040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6"/>
          <p:cNvSpPr/>
          <p:nvPr/>
        </p:nvSpPr>
        <p:spPr>
          <a:xfrm>
            <a:off x="2243318"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6"/>
          <p:cNvSpPr/>
          <p:nvPr/>
        </p:nvSpPr>
        <p:spPr>
          <a:xfrm>
            <a:off x="2470670"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6"/>
          <p:cNvSpPr/>
          <p:nvPr/>
        </p:nvSpPr>
        <p:spPr>
          <a:xfrm>
            <a:off x="2243318"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6"/>
          <p:cNvSpPr/>
          <p:nvPr/>
        </p:nvSpPr>
        <p:spPr>
          <a:xfrm>
            <a:off x="2394886"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p:nvPr/>
        </p:nvSpPr>
        <p:spPr>
          <a:xfrm>
            <a:off x="2243318" y="353866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6"/>
          <p:cNvSpPr/>
          <p:nvPr/>
        </p:nvSpPr>
        <p:spPr>
          <a:xfrm>
            <a:off x="2849592" y="309257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6"/>
          <p:cNvSpPr/>
          <p:nvPr/>
        </p:nvSpPr>
        <p:spPr>
          <a:xfrm>
            <a:off x="2394886"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6"/>
          <p:cNvSpPr/>
          <p:nvPr/>
        </p:nvSpPr>
        <p:spPr>
          <a:xfrm>
            <a:off x="3925788" y="19154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6"/>
          <p:cNvSpPr/>
          <p:nvPr/>
        </p:nvSpPr>
        <p:spPr>
          <a:xfrm>
            <a:off x="2546455"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6"/>
          <p:cNvSpPr/>
          <p:nvPr/>
        </p:nvSpPr>
        <p:spPr>
          <a:xfrm>
            <a:off x="2773807"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6"/>
          <p:cNvSpPr/>
          <p:nvPr/>
        </p:nvSpPr>
        <p:spPr>
          <a:xfrm>
            <a:off x="2091749" y="353866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6"/>
          <p:cNvSpPr/>
          <p:nvPr/>
        </p:nvSpPr>
        <p:spPr>
          <a:xfrm>
            <a:off x="2319102" y="331561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6"/>
          <p:cNvSpPr/>
          <p:nvPr/>
        </p:nvSpPr>
        <p:spPr>
          <a:xfrm>
            <a:off x="3001160" y="3018224"/>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6"/>
          <p:cNvSpPr/>
          <p:nvPr/>
        </p:nvSpPr>
        <p:spPr>
          <a:xfrm>
            <a:off x="2993552" y="324126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6"/>
          <p:cNvSpPr/>
          <p:nvPr/>
        </p:nvSpPr>
        <p:spPr>
          <a:xfrm>
            <a:off x="2925376" y="2795179"/>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6"/>
          <p:cNvSpPr/>
          <p:nvPr/>
        </p:nvSpPr>
        <p:spPr>
          <a:xfrm>
            <a:off x="2546455" y="316692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6"/>
          <p:cNvSpPr/>
          <p:nvPr/>
        </p:nvSpPr>
        <p:spPr>
          <a:xfrm>
            <a:off x="2698023" y="3166920"/>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6"/>
          <p:cNvSpPr/>
          <p:nvPr/>
        </p:nvSpPr>
        <p:spPr>
          <a:xfrm>
            <a:off x="2925376" y="294387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6"/>
          <p:cNvSpPr/>
          <p:nvPr/>
        </p:nvSpPr>
        <p:spPr>
          <a:xfrm>
            <a:off x="2773807" y="3389965"/>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6"/>
          <p:cNvSpPr/>
          <p:nvPr/>
        </p:nvSpPr>
        <p:spPr>
          <a:xfrm>
            <a:off x="2546455" y="2943876"/>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56"/>
          <p:cNvCxnSpPr/>
          <p:nvPr/>
        </p:nvCxnSpPr>
        <p:spPr>
          <a:xfrm flipH="1" rot="10800000">
            <a:off x="817415" y="1877295"/>
            <a:ext cx="3511800" cy="2509200"/>
          </a:xfrm>
          <a:prstGeom prst="straightConnector1">
            <a:avLst/>
          </a:prstGeom>
          <a:noFill/>
          <a:ln cap="flat" cmpd="sng" w="38100">
            <a:solidFill>
              <a:srgbClr val="FF6B65"/>
            </a:solidFill>
            <a:prstDash val="solid"/>
            <a:round/>
            <a:headEnd len="med" w="med" type="none"/>
            <a:tailEnd len="med" w="med" type="none"/>
          </a:ln>
        </p:spPr>
      </p:cxnSp>
      <p:sp>
        <p:nvSpPr>
          <p:cNvPr id="410" name="Google Shape;410;p56"/>
          <p:cNvSpPr/>
          <p:nvPr/>
        </p:nvSpPr>
        <p:spPr>
          <a:xfrm>
            <a:off x="3624000" y="1181175"/>
            <a:ext cx="2102700" cy="405000"/>
          </a:xfrm>
          <a:prstGeom prst="roundRect">
            <a:avLst>
              <a:gd fmla="val 16667" name="adj"/>
            </a:avLst>
          </a:prstGeom>
          <a:solidFill>
            <a:srgbClr val="BAC8D3"/>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Linear and binary cases</a:t>
            </a:r>
            <a:endParaRPr>
              <a:latin typeface="Roboto"/>
              <a:ea typeface="Roboto"/>
              <a:cs typeface="Roboto"/>
              <a:sym typeface="Roboto"/>
            </a:endParaRPr>
          </a:p>
        </p:txBody>
      </p:sp>
      <p:sp>
        <p:nvSpPr>
          <p:cNvPr id="411" name="Google Shape;411;p56"/>
          <p:cNvSpPr txBox="1"/>
          <p:nvPr/>
        </p:nvSpPr>
        <p:spPr>
          <a:xfrm>
            <a:off x="1664045" y="4059099"/>
            <a:ext cx="155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a:t>
            </a:r>
            <a:r>
              <a:rPr lang="en-GB" sz="1200"/>
              <a:t> </a:t>
            </a:r>
            <a:r>
              <a:rPr b="1" lang="en-GB" sz="1200"/>
              <a:t>→</a:t>
            </a:r>
            <a:endParaRPr b="1" sz="1200"/>
          </a:p>
        </p:txBody>
      </p:sp>
      <p:sp>
        <p:nvSpPr>
          <p:cNvPr id="412" name="Google Shape;412;p56"/>
          <p:cNvSpPr txBox="1"/>
          <p:nvPr/>
        </p:nvSpPr>
        <p:spPr>
          <a:xfrm>
            <a:off x="716817" y="3984751"/>
            <a:ext cx="26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413" name="Google Shape;413;p56"/>
          <p:cNvSpPr txBox="1"/>
          <p:nvPr/>
        </p:nvSpPr>
        <p:spPr>
          <a:xfrm>
            <a:off x="3769818" y="3984751"/>
            <a:ext cx="39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414" name="Google Shape;414;p56"/>
          <p:cNvSpPr txBox="1"/>
          <p:nvPr/>
        </p:nvSpPr>
        <p:spPr>
          <a:xfrm rot="-5400000">
            <a:off x="10650" y="2817161"/>
            <a:ext cx="152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a:t>
            </a:r>
            <a:r>
              <a:rPr lang="en-GB" sz="1200"/>
              <a:t> (h)</a:t>
            </a:r>
            <a:r>
              <a:rPr b="1" lang="en-GB" sz="1200"/>
              <a:t>→</a:t>
            </a:r>
            <a:endParaRPr b="1" sz="1200"/>
          </a:p>
        </p:txBody>
      </p:sp>
      <p:sp>
        <p:nvSpPr>
          <p:cNvPr id="415" name="Google Shape;415;p56"/>
          <p:cNvSpPr txBox="1"/>
          <p:nvPr/>
        </p:nvSpPr>
        <p:spPr>
          <a:xfrm>
            <a:off x="651774" y="1767475"/>
            <a:ext cx="39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416" name="Google Shape;416;p56"/>
          <p:cNvSpPr/>
          <p:nvPr/>
        </p:nvSpPr>
        <p:spPr>
          <a:xfrm>
            <a:off x="3880810" y="2869527"/>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6"/>
          <p:cNvSpPr/>
          <p:nvPr/>
        </p:nvSpPr>
        <p:spPr>
          <a:xfrm>
            <a:off x="2144485" y="2410583"/>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6"/>
          <p:cNvSpPr/>
          <p:nvPr/>
        </p:nvSpPr>
        <p:spPr>
          <a:xfrm>
            <a:off x="1333906" y="3538662"/>
            <a:ext cx="90900" cy="894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 name="Google Shape;419;p56"/>
          <p:cNvCxnSpPr/>
          <p:nvPr/>
        </p:nvCxnSpPr>
        <p:spPr>
          <a:xfrm rot="10800000">
            <a:off x="4952025" y="4068800"/>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420" name="Google Shape;420;p56"/>
          <p:cNvCxnSpPr/>
          <p:nvPr/>
        </p:nvCxnSpPr>
        <p:spPr>
          <a:xfrm flipH="1">
            <a:off x="5286900" y="1682925"/>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421" name="Google Shape;421;p56"/>
          <p:cNvSpPr/>
          <p:nvPr/>
        </p:nvSpPr>
        <p:spPr>
          <a:xfrm>
            <a:off x="5605200" y="3745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6"/>
          <p:cNvSpPr/>
          <p:nvPr/>
        </p:nvSpPr>
        <p:spPr>
          <a:xfrm>
            <a:off x="62910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6"/>
          <p:cNvSpPr/>
          <p:nvPr/>
        </p:nvSpPr>
        <p:spPr>
          <a:xfrm>
            <a:off x="5795700" y="36844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6"/>
          <p:cNvSpPr/>
          <p:nvPr/>
        </p:nvSpPr>
        <p:spPr>
          <a:xfrm>
            <a:off x="582615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6"/>
          <p:cNvSpPr/>
          <p:nvPr/>
        </p:nvSpPr>
        <p:spPr>
          <a:xfrm>
            <a:off x="6291000" y="3516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6"/>
          <p:cNvSpPr/>
          <p:nvPr/>
        </p:nvSpPr>
        <p:spPr>
          <a:xfrm>
            <a:off x="6672000" y="3135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6"/>
          <p:cNvSpPr/>
          <p:nvPr/>
        </p:nvSpPr>
        <p:spPr>
          <a:xfrm>
            <a:off x="6519600" y="3440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6"/>
          <p:cNvSpPr/>
          <p:nvPr/>
        </p:nvSpPr>
        <p:spPr>
          <a:xfrm>
            <a:off x="6519600" y="3669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6"/>
          <p:cNvSpPr/>
          <p:nvPr/>
        </p:nvSpPr>
        <p:spPr>
          <a:xfrm>
            <a:off x="7129200" y="2602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6"/>
          <p:cNvSpPr/>
          <p:nvPr/>
        </p:nvSpPr>
        <p:spPr>
          <a:xfrm>
            <a:off x="7129200" y="2983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6"/>
          <p:cNvSpPr/>
          <p:nvPr/>
        </p:nvSpPr>
        <p:spPr>
          <a:xfrm>
            <a:off x="73578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6"/>
          <p:cNvSpPr/>
          <p:nvPr/>
        </p:nvSpPr>
        <p:spPr>
          <a:xfrm>
            <a:off x="6519600" y="3288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6"/>
          <p:cNvSpPr/>
          <p:nvPr/>
        </p:nvSpPr>
        <p:spPr>
          <a:xfrm>
            <a:off x="6900600" y="3440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6"/>
          <p:cNvSpPr/>
          <p:nvPr/>
        </p:nvSpPr>
        <p:spPr>
          <a:xfrm>
            <a:off x="6725025" y="281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6"/>
          <p:cNvSpPr/>
          <p:nvPr/>
        </p:nvSpPr>
        <p:spPr>
          <a:xfrm>
            <a:off x="72816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6"/>
          <p:cNvSpPr/>
          <p:nvPr/>
        </p:nvSpPr>
        <p:spPr>
          <a:xfrm>
            <a:off x="7434000" y="2678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6"/>
          <p:cNvSpPr/>
          <p:nvPr/>
        </p:nvSpPr>
        <p:spPr>
          <a:xfrm>
            <a:off x="72816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6"/>
          <p:cNvSpPr/>
          <p:nvPr/>
        </p:nvSpPr>
        <p:spPr>
          <a:xfrm>
            <a:off x="7357800" y="2449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6"/>
          <p:cNvSpPr/>
          <p:nvPr/>
        </p:nvSpPr>
        <p:spPr>
          <a:xfrm>
            <a:off x="7434000" y="2602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6"/>
          <p:cNvSpPr/>
          <p:nvPr/>
        </p:nvSpPr>
        <p:spPr>
          <a:xfrm>
            <a:off x="7662600" y="2678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6"/>
          <p:cNvSpPr/>
          <p:nvPr/>
        </p:nvSpPr>
        <p:spPr>
          <a:xfrm>
            <a:off x="72816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6"/>
          <p:cNvSpPr/>
          <p:nvPr/>
        </p:nvSpPr>
        <p:spPr>
          <a:xfrm>
            <a:off x="7891200" y="24499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6"/>
          <p:cNvSpPr/>
          <p:nvPr/>
        </p:nvSpPr>
        <p:spPr>
          <a:xfrm>
            <a:off x="7586400" y="2373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6"/>
          <p:cNvSpPr/>
          <p:nvPr/>
        </p:nvSpPr>
        <p:spPr>
          <a:xfrm>
            <a:off x="7815000" y="22975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6"/>
          <p:cNvSpPr/>
          <p:nvPr/>
        </p:nvSpPr>
        <p:spPr>
          <a:xfrm>
            <a:off x="8035950" y="241947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6"/>
          <p:cNvSpPr/>
          <p:nvPr/>
        </p:nvSpPr>
        <p:spPr>
          <a:xfrm>
            <a:off x="7662600" y="2449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6"/>
          <p:cNvSpPr/>
          <p:nvPr/>
        </p:nvSpPr>
        <p:spPr>
          <a:xfrm>
            <a:off x="8196000" y="22213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6"/>
          <p:cNvSpPr/>
          <p:nvPr/>
        </p:nvSpPr>
        <p:spPr>
          <a:xfrm>
            <a:off x="6062400" y="3440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6"/>
          <p:cNvSpPr/>
          <p:nvPr/>
        </p:nvSpPr>
        <p:spPr>
          <a:xfrm>
            <a:off x="6367200"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6"/>
          <p:cNvSpPr/>
          <p:nvPr/>
        </p:nvSpPr>
        <p:spPr>
          <a:xfrm>
            <a:off x="6976800" y="3288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6"/>
          <p:cNvSpPr/>
          <p:nvPr/>
        </p:nvSpPr>
        <p:spPr>
          <a:xfrm>
            <a:off x="67482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64434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64434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64434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p:nvPr/>
        </p:nvSpPr>
        <p:spPr>
          <a:xfrm>
            <a:off x="62910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6"/>
          <p:cNvSpPr/>
          <p:nvPr/>
        </p:nvSpPr>
        <p:spPr>
          <a:xfrm>
            <a:off x="6062400" y="3592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
          <p:cNvSpPr/>
          <p:nvPr/>
        </p:nvSpPr>
        <p:spPr>
          <a:xfrm>
            <a:off x="62910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6"/>
          <p:cNvSpPr/>
          <p:nvPr/>
        </p:nvSpPr>
        <p:spPr>
          <a:xfrm>
            <a:off x="62910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6"/>
          <p:cNvSpPr/>
          <p:nvPr/>
        </p:nvSpPr>
        <p:spPr>
          <a:xfrm>
            <a:off x="6291000" y="3669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6"/>
          <p:cNvSpPr/>
          <p:nvPr/>
        </p:nvSpPr>
        <p:spPr>
          <a:xfrm>
            <a:off x="5986200" y="3669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6"/>
          <p:cNvSpPr/>
          <p:nvPr/>
        </p:nvSpPr>
        <p:spPr>
          <a:xfrm>
            <a:off x="7510200" y="2449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6"/>
          <p:cNvSpPr/>
          <p:nvPr/>
        </p:nvSpPr>
        <p:spPr>
          <a:xfrm>
            <a:off x="7662600" y="2602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6"/>
          <p:cNvSpPr/>
          <p:nvPr/>
        </p:nvSpPr>
        <p:spPr>
          <a:xfrm>
            <a:off x="7891200" y="23737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6"/>
          <p:cNvSpPr/>
          <p:nvPr/>
        </p:nvSpPr>
        <p:spPr>
          <a:xfrm>
            <a:off x="7357800" y="2297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6"/>
          <p:cNvSpPr/>
          <p:nvPr/>
        </p:nvSpPr>
        <p:spPr>
          <a:xfrm>
            <a:off x="7891200" y="22975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6"/>
          <p:cNvSpPr/>
          <p:nvPr/>
        </p:nvSpPr>
        <p:spPr>
          <a:xfrm>
            <a:off x="7708875"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6"/>
          <p:cNvSpPr/>
          <p:nvPr/>
        </p:nvSpPr>
        <p:spPr>
          <a:xfrm>
            <a:off x="8272200" y="19927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6"/>
          <p:cNvSpPr/>
          <p:nvPr/>
        </p:nvSpPr>
        <p:spPr>
          <a:xfrm>
            <a:off x="8272200" y="22213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6"/>
          <p:cNvSpPr/>
          <p:nvPr/>
        </p:nvSpPr>
        <p:spPr>
          <a:xfrm>
            <a:off x="7129200" y="2145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6"/>
          <p:cNvSpPr/>
          <p:nvPr/>
        </p:nvSpPr>
        <p:spPr>
          <a:xfrm>
            <a:off x="7967400" y="20689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6"/>
          <p:cNvSpPr/>
          <p:nvPr/>
        </p:nvSpPr>
        <p:spPr>
          <a:xfrm>
            <a:off x="8196000" y="20689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6"/>
          <p:cNvSpPr/>
          <p:nvPr/>
        </p:nvSpPr>
        <p:spPr>
          <a:xfrm>
            <a:off x="7815000" y="21451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6"/>
          <p:cNvSpPr/>
          <p:nvPr/>
        </p:nvSpPr>
        <p:spPr>
          <a:xfrm>
            <a:off x="8043600" y="22213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6"/>
          <p:cNvSpPr/>
          <p:nvPr/>
        </p:nvSpPr>
        <p:spPr>
          <a:xfrm>
            <a:off x="8043600" y="19927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6"/>
          <p:cNvSpPr/>
          <p:nvPr/>
        </p:nvSpPr>
        <p:spPr>
          <a:xfrm>
            <a:off x="7510200" y="2449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6"/>
          <p:cNvSpPr/>
          <p:nvPr/>
        </p:nvSpPr>
        <p:spPr>
          <a:xfrm>
            <a:off x="75102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6"/>
          <p:cNvSpPr/>
          <p:nvPr/>
        </p:nvSpPr>
        <p:spPr>
          <a:xfrm>
            <a:off x="73578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6"/>
          <p:cNvSpPr/>
          <p:nvPr/>
        </p:nvSpPr>
        <p:spPr>
          <a:xfrm>
            <a:off x="6062400" y="3288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6"/>
          <p:cNvSpPr/>
          <p:nvPr/>
        </p:nvSpPr>
        <p:spPr>
          <a:xfrm>
            <a:off x="6214800" y="3592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6"/>
          <p:cNvSpPr/>
          <p:nvPr/>
        </p:nvSpPr>
        <p:spPr>
          <a:xfrm>
            <a:off x="6214800" y="3897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6"/>
          <p:cNvSpPr/>
          <p:nvPr/>
        </p:nvSpPr>
        <p:spPr>
          <a:xfrm>
            <a:off x="6595800"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6"/>
          <p:cNvSpPr/>
          <p:nvPr/>
        </p:nvSpPr>
        <p:spPr>
          <a:xfrm>
            <a:off x="6824400"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6"/>
          <p:cNvSpPr/>
          <p:nvPr/>
        </p:nvSpPr>
        <p:spPr>
          <a:xfrm>
            <a:off x="65958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6"/>
          <p:cNvSpPr/>
          <p:nvPr/>
        </p:nvSpPr>
        <p:spPr>
          <a:xfrm>
            <a:off x="67482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6"/>
          <p:cNvSpPr/>
          <p:nvPr/>
        </p:nvSpPr>
        <p:spPr>
          <a:xfrm>
            <a:off x="6595800" y="3516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6"/>
          <p:cNvSpPr/>
          <p:nvPr/>
        </p:nvSpPr>
        <p:spPr>
          <a:xfrm>
            <a:off x="7205400" y="30595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6"/>
          <p:cNvSpPr/>
          <p:nvPr/>
        </p:nvSpPr>
        <p:spPr>
          <a:xfrm>
            <a:off x="674820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6"/>
          <p:cNvSpPr/>
          <p:nvPr/>
        </p:nvSpPr>
        <p:spPr>
          <a:xfrm>
            <a:off x="8287500" y="18531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6"/>
          <p:cNvSpPr/>
          <p:nvPr/>
        </p:nvSpPr>
        <p:spPr>
          <a:xfrm>
            <a:off x="69006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6"/>
          <p:cNvSpPr/>
          <p:nvPr/>
        </p:nvSpPr>
        <p:spPr>
          <a:xfrm>
            <a:off x="71292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6"/>
          <p:cNvSpPr/>
          <p:nvPr/>
        </p:nvSpPr>
        <p:spPr>
          <a:xfrm>
            <a:off x="6443400" y="3516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6"/>
          <p:cNvSpPr/>
          <p:nvPr/>
        </p:nvSpPr>
        <p:spPr>
          <a:xfrm>
            <a:off x="6672000" y="3288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6"/>
          <p:cNvSpPr/>
          <p:nvPr/>
        </p:nvSpPr>
        <p:spPr>
          <a:xfrm>
            <a:off x="7357800" y="2983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6"/>
          <p:cNvSpPr/>
          <p:nvPr/>
        </p:nvSpPr>
        <p:spPr>
          <a:xfrm>
            <a:off x="7350150" y="32119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6"/>
          <p:cNvSpPr/>
          <p:nvPr/>
        </p:nvSpPr>
        <p:spPr>
          <a:xfrm>
            <a:off x="7281600" y="2754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6"/>
          <p:cNvSpPr/>
          <p:nvPr/>
        </p:nvSpPr>
        <p:spPr>
          <a:xfrm>
            <a:off x="6900600" y="3135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6"/>
          <p:cNvSpPr/>
          <p:nvPr/>
        </p:nvSpPr>
        <p:spPr>
          <a:xfrm>
            <a:off x="7053000" y="3135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6"/>
          <p:cNvSpPr/>
          <p:nvPr/>
        </p:nvSpPr>
        <p:spPr>
          <a:xfrm>
            <a:off x="7281600" y="29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6"/>
          <p:cNvSpPr/>
          <p:nvPr/>
        </p:nvSpPr>
        <p:spPr>
          <a:xfrm>
            <a:off x="7129200" y="33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6"/>
          <p:cNvSpPr/>
          <p:nvPr/>
        </p:nvSpPr>
        <p:spPr>
          <a:xfrm>
            <a:off x="6900600" y="29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6"/>
          <p:cNvSpPr txBox="1"/>
          <p:nvPr/>
        </p:nvSpPr>
        <p:spPr>
          <a:xfrm>
            <a:off x="6013350" y="4050125"/>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502" name="Google Shape;502;p56"/>
          <p:cNvSpPr txBox="1"/>
          <p:nvPr/>
        </p:nvSpPr>
        <p:spPr>
          <a:xfrm>
            <a:off x="5060925" y="3973925"/>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503" name="Google Shape;503;p56"/>
          <p:cNvSpPr txBox="1"/>
          <p:nvPr/>
        </p:nvSpPr>
        <p:spPr>
          <a:xfrm>
            <a:off x="8130675" y="3973925"/>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504" name="Google Shape;504;p56"/>
          <p:cNvSpPr txBox="1"/>
          <p:nvPr/>
        </p:nvSpPr>
        <p:spPr>
          <a:xfrm rot="-5400000">
            <a:off x="4335150" y="2781925"/>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505" name="Google Shape;505;p56"/>
          <p:cNvSpPr txBox="1"/>
          <p:nvPr/>
        </p:nvSpPr>
        <p:spPr>
          <a:xfrm>
            <a:off x="4995525" y="1701425"/>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506" name="Google Shape;506;p56"/>
          <p:cNvSpPr/>
          <p:nvPr/>
        </p:nvSpPr>
        <p:spPr>
          <a:xfrm>
            <a:off x="8242275" y="283092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6"/>
          <p:cNvSpPr/>
          <p:nvPr/>
        </p:nvSpPr>
        <p:spPr>
          <a:xfrm>
            <a:off x="6496425" y="2360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6"/>
          <p:cNvSpPr/>
          <p:nvPr/>
        </p:nvSpPr>
        <p:spPr>
          <a:xfrm>
            <a:off x="5681400" y="35167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 name="Google Shape;509;p56"/>
          <p:cNvCxnSpPr/>
          <p:nvPr/>
        </p:nvCxnSpPr>
        <p:spPr>
          <a:xfrm>
            <a:off x="7125675" y="1736200"/>
            <a:ext cx="1519200" cy="1627800"/>
          </a:xfrm>
          <a:prstGeom prst="straightConnector1">
            <a:avLst/>
          </a:prstGeom>
          <a:noFill/>
          <a:ln cap="flat" cmpd="sng" w="38100">
            <a:solidFill>
              <a:srgbClr val="008FBC"/>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Structured prediction tasks</a:t>
            </a:r>
            <a:endParaRPr/>
          </a:p>
        </p:txBody>
      </p:sp>
      <p:pic>
        <p:nvPicPr>
          <p:cNvPr id="515" name="Google Shape;515;p57"/>
          <p:cNvPicPr preferRelativeResize="0"/>
          <p:nvPr/>
        </p:nvPicPr>
        <p:blipFill>
          <a:blip r:embed="rId3">
            <a:alphaModFix/>
          </a:blip>
          <a:stretch>
            <a:fillRect/>
          </a:stretch>
        </p:blipFill>
        <p:spPr>
          <a:xfrm>
            <a:off x="2047875" y="2495300"/>
            <a:ext cx="5048250" cy="866775"/>
          </a:xfrm>
          <a:prstGeom prst="rect">
            <a:avLst/>
          </a:prstGeom>
          <a:noFill/>
          <a:ln>
            <a:noFill/>
          </a:ln>
        </p:spPr>
      </p:pic>
      <p:pic>
        <p:nvPicPr>
          <p:cNvPr id="516" name="Google Shape;516;p57"/>
          <p:cNvPicPr preferRelativeResize="0"/>
          <p:nvPr/>
        </p:nvPicPr>
        <p:blipFill>
          <a:blip r:embed="rId4">
            <a:alphaModFix/>
          </a:blip>
          <a:stretch>
            <a:fillRect/>
          </a:stretch>
        </p:blipFill>
        <p:spPr>
          <a:xfrm>
            <a:off x="2047875" y="2114300"/>
            <a:ext cx="5048250" cy="1247775"/>
          </a:xfrm>
          <a:prstGeom prst="rect">
            <a:avLst/>
          </a:prstGeom>
          <a:noFill/>
          <a:ln>
            <a:noFill/>
          </a:ln>
        </p:spPr>
      </p:pic>
      <p:pic>
        <p:nvPicPr>
          <p:cNvPr id="517" name="Google Shape;517;p57"/>
          <p:cNvPicPr preferRelativeResize="0"/>
          <p:nvPr/>
        </p:nvPicPr>
        <p:blipFill>
          <a:blip r:embed="rId5">
            <a:alphaModFix/>
          </a:blip>
          <a:stretch>
            <a:fillRect/>
          </a:stretch>
        </p:blipFill>
        <p:spPr>
          <a:xfrm>
            <a:off x="1875813" y="1698700"/>
            <a:ext cx="5392380" cy="217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So what do we want to learn?</a:t>
            </a:r>
            <a:endParaRPr/>
          </a:p>
        </p:txBody>
      </p:sp>
      <p:pic>
        <p:nvPicPr>
          <p:cNvPr descr="\begin{align}&#10;    \vec{x} &amp;= \begin{bmatrix}&#10;           x_{1} \\&#10;           x_{2} \\&#10;           \vdots \\&#10;           x_{m}&#10;         \end{bmatrix}&#10;  \end{align}" id="523" name="Google Shape;523;p58" title="MathEquation,#000000"/>
          <p:cNvPicPr preferRelativeResize="0"/>
          <p:nvPr/>
        </p:nvPicPr>
        <p:blipFill>
          <a:blip r:embed="rId3">
            <a:alphaModFix/>
          </a:blip>
          <a:stretch>
            <a:fillRect/>
          </a:stretch>
        </p:blipFill>
        <p:spPr>
          <a:xfrm>
            <a:off x="1450587" y="1511950"/>
            <a:ext cx="1133716" cy="1369051"/>
          </a:xfrm>
          <a:prstGeom prst="rect">
            <a:avLst/>
          </a:prstGeom>
          <a:noFill/>
          <a:ln>
            <a:noFill/>
          </a:ln>
        </p:spPr>
      </p:pic>
      <p:pic>
        <p:nvPicPr>
          <p:cNvPr descr="\vec{y} = f(\vec{x}) = f(x_1, x_2, ..., x_m) " id="524" name="Google Shape;524;p58" title="MathEquation,#000000"/>
          <p:cNvPicPr preferRelativeResize="0"/>
          <p:nvPr/>
        </p:nvPicPr>
        <p:blipFill>
          <a:blip r:embed="rId4">
            <a:alphaModFix/>
          </a:blip>
          <a:stretch>
            <a:fillRect/>
          </a:stretch>
        </p:blipFill>
        <p:spPr>
          <a:xfrm>
            <a:off x="4931616" y="2055052"/>
            <a:ext cx="2761796" cy="282823"/>
          </a:xfrm>
          <a:prstGeom prst="rect">
            <a:avLst/>
          </a:prstGeom>
          <a:noFill/>
          <a:ln>
            <a:noFill/>
          </a:ln>
        </p:spPr>
      </p:pic>
      <p:sp>
        <p:nvSpPr>
          <p:cNvPr id="525" name="Google Shape;525;p58"/>
          <p:cNvSpPr/>
          <p:nvPr/>
        </p:nvSpPr>
        <p:spPr>
          <a:xfrm>
            <a:off x="3018006" y="1788976"/>
            <a:ext cx="1202700" cy="815100"/>
          </a:xfrm>
          <a:prstGeom prst="rect">
            <a:avLst/>
          </a:prstGeom>
          <a:solidFill>
            <a:srgbClr val="0091EA"/>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ML</a:t>
            </a:r>
            <a:endParaRPr b="1">
              <a:solidFill>
                <a:srgbClr val="FFFFFF"/>
              </a:solidFill>
            </a:endParaRPr>
          </a:p>
        </p:txBody>
      </p:sp>
      <p:cxnSp>
        <p:nvCxnSpPr>
          <p:cNvPr id="526" name="Google Shape;526;p58"/>
          <p:cNvCxnSpPr>
            <a:stCxn id="523" idx="3"/>
            <a:endCxn id="525" idx="1"/>
          </p:cNvCxnSpPr>
          <p:nvPr/>
        </p:nvCxnSpPr>
        <p:spPr>
          <a:xfrm>
            <a:off x="2584303" y="2196475"/>
            <a:ext cx="433800" cy="0"/>
          </a:xfrm>
          <a:prstGeom prst="straightConnector1">
            <a:avLst/>
          </a:prstGeom>
          <a:noFill/>
          <a:ln cap="flat" cmpd="sng" w="28575">
            <a:solidFill>
              <a:srgbClr val="32998F"/>
            </a:solidFill>
            <a:prstDash val="solid"/>
            <a:round/>
            <a:headEnd len="med" w="med" type="none"/>
            <a:tailEnd len="med" w="med" type="stealth"/>
          </a:ln>
        </p:spPr>
      </p:cxnSp>
      <p:cxnSp>
        <p:nvCxnSpPr>
          <p:cNvPr id="527" name="Google Shape;527;p58"/>
          <p:cNvCxnSpPr>
            <a:stCxn id="525" idx="3"/>
            <a:endCxn id="524" idx="1"/>
          </p:cNvCxnSpPr>
          <p:nvPr/>
        </p:nvCxnSpPr>
        <p:spPr>
          <a:xfrm>
            <a:off x="4220706" y="2196526"/>
            <a:ext cx="711000" cy="0"/>
          </a:xfrm>
          <a:prstGeom prst="straightConnector1">
            <a:avLst/>
          </a:prstGeom>
          <a:noFill/>
          <a:ln cap="flat" cmpd="sng" w="28575">
            <a:solidFill>
              <a:srgbClr val="32998F"/>
            </a:solidFill>
            <a:prstDash val="solid"/>
            <a:round/>
            <a:headEnd len="med" w="med" type="none"/>
            <a:tailEnd len="med" w="med" type="stealth"/>
          </a:ln>
        </p:spPr>
      </p:cxnSp>
      <p:sp>
        <p:nvSpPr>
          <p:cNvPr id="528" name="Google Shape;528;p58"/>
          <p:cNvSpPr txBox="1"/>
          <p:nvPr/>
        </p:nvSpPr>
        <p:spPr>
          <a:xfrm>
            <a:off x="976625" y="3074525"/>
            <a:ext cx="1504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chemeClr val="dk1"/>
                </a:solidFill>
              </a:rPr>
              <a:t>input vector</a:t>
            </a:r>
            <a:endParaRPr sz="1700">
              <a:solidFill>
                <a:schemeClr val="dk1"/>
              </a:solidFill>
            </a:endParaRPr>
          </a:p>
        </p:txBody>
      </p:sp>
      <p:sp>
        <p:nvSpPr>
          <p:cNvPr id="529" name="Google Shape;529;p58"/>
          <p:cNvSpPr/>
          <p:nvPr/>
        </p:nvSpPr>
        <p:spPr>
          <a:xfrm>
            <a:off x="1199936" y="2495800"/>
            <a:ext cx="362625" cy="665675"/>
          </a:xfrm>
          <a:custGeom>
            <a:rect b="b" l="l" r="r" t="t"/>
            <a:pathLst>
              <a:path extrusionOk="0" h="26627" w="14505">
                <a:moveTo>
                  <a:pt x="14506" y="0"/>
                </a:moveTo>
                <a:cubicBezTo>
                  <a:pt x="8089" y="0"/>
                  <a:pt x="1383" y="6691"/>
                  <a:pt x="327" y="13021"/>
                </a:cubicBezTo>
                <a:cubicBezTo>
                  <a:pt x="-190" y="16119"/>
                  <a:pt x="54" y="19868"/>
                  <a:pt x="2064" y="22281"/>
                </a:cubicBezTo>
                <a:cubicBezTo>
                  <a:pt x="3112" y="23539"/>
                  <a:pt x="6444" y="24391"/>
                  <a:pt x="5536" y="25753"/>
                </a:cubicBezTo>
                <a:cubicBezTo>
                  <a:pt x="4840" y="26796"/>
                  <a:pt x="1774" y="27007"/>
                  <a:pt x="1774" y="25753"/>
                </a:cubicBezTo>
                <a:cubicBezTo>
                  <a:pt x="1774" y="24303"/>
                  <a:pt x="5090" y="26489"/>
                  <a:pt x="6115" y="25464"/>
                </a:cubicBezTo>
                <a:cubicBezTo>
                  <a:pt x="7158" y="24421"/>
                  <a:pt x="5713" y="22523"/>
                  <a:pt x="5247" y="21123"/>
                </a:cubicBezTo>
              </a:path>
            </a:pathLst>
          </a:custGeom>
          <a:noFill/>
          <a:ln cap="flat" cmpd="sng" w="9525">
            <a:solidFill>
              <a:schemeClr val="dk2"/>
            </a:solidFill>
            <a:prstDash val="solid"/>
            <a:round/>
            <a:headEnd len="med" w="med" type="none"/>
            <a:tailEnd len="med" w="med" type="none"/>
          </a:ln>
        </p:spPr>
      </p:sp>
      <p:sp>
        <p:nvSpPr>
          <p:cNvPr id="530" name="Google Shape;530;p58"/>
          <p:cNvSpPr txBox="1"/>
          <p:nvPr/>
        </p:nvSpPr>
        <p:spPr>
          <a:xfrm>
            <a:off x="4898050" y="3161475"/>
            <a:ext cx="1504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chemeClr val="dk1"/>
                </a:solidFill>
              </a:rPr>
              <a:t>output</a:t>
            </a:r>
            <a:r>
              <a:rPr lang="en-GB" sz="1700">
                <a:solidFill>
                  <a:schemeClr val="dk1"/>
                </a:solidFill>
              </a:rPr>
              <a:t> vector</a:t>
            </a:r>
            <a:endParaRPr sz="1700">
              <a:solidFill>
                <a:schemeClr val="dk1"/>
              </a:solidFill>
            </a:endParaRPr>
          </a:p>
        </p:txBody>
      </p:sp>
      <p:sp>
        <p:nvSpPr>
          <p:cNvPr id="531" name="Google Shape;531;p58"/>
          <p:cNvSpPr/>
          <p:nvPr/>
        </p:nvSpPr>
        <p:spPr>
          <a:xfrm>
            <a:off x="4973913" y="2351100"/>
            <a:ext cx="567450" cy="812625"/>
          </a:xfrm>
          <a:custGeom>
            <a:rect b="b" l="l" r="r" t="t"/>
            <a:pathLst>
              <a:path extrusionOk="0" h="32505" w="22698">
                <a:moveTo>
                  <a:pt x="706" y="0"/>
                </a:moveTo>
                <a:cubicBezTo>
                  <a:pt x="706" y="4838"/>
                  <a:pt x="-1405" y="10902"/>
                  <a:pt x="1864" y="14469"/>
                </a:cubicBezTo>
                <a:cubicBezTo>
                  <a:pt x="5624" y="18572"/>
                  <a:pt x="12976" y="17768"/>
                  <a:pt x="16911" y="21703"/>
                </a:cubicBezTo>
                <a:cubicBezTo>
                  <a:pt x="19171" y="23963"/>
                  <a:pt x="20637" y="29822"/>
                  <a:pt x="17779" y="31252"/>
                </a:cubicBezTo>
                <a:cubicBezTo>
                  <a:pt x="16846" y="31719"/>
                  <a:pt x="16218" y="29516"/>
                  <a:pt x="15175" y="29516"/>
                </a:cubicBezTo>
                <a:cubicBezTo>
                  <a:pt x="14014" y="29516"/>
                  <a:pt x="16669" y="31298"/>
                  <a:pt x="17490" y="32120"/>
                </a:cubicBezTo>
                <a:cubicBezTo>
                  <a:pt x="18894" y="33525"/>
                  <a:pt x="20814" y="29855"/>
                  <a:pt x="22698" y="29226"/>
                </a:cubicBezTo>
              </a:path>
            </a:pathLst>
          </a:custGeom>
          <a:noFill/>
          <a:ln cap="flat" cmpd="sng" w="9525">
            <a:solidFill>
              <a:schemeClr val="dk2"/>
            </a:solidFill>
            <a:prstDash val="solid"/>
            <a:round/>
            <a:headEnd len="med" w="med" type="none"/>
            <a:tailEnd len="med" w="med" type="none"/>
          </a:ln>
        </p:spPr>
      </p:sp>
      <p:sp>
        <p:nvSpPr>
          <p:cNvPr id="532" name="Google Shape;532;p58"/>
          <p:cNvSpPr txBox="1"/>
          <p:nvPr/>
        </p:nvSpPr>
        <p:spPr>
          <a:xfrm>
            <a:off x="1389925" y="3560525"/>
            <a:ext cx="1504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500">
                <a:solidFill>
                  <a:schemeClr val="dk1"/>
                </a:solidFill>
              </a:rPr>
              <a:t>feature</a:t>
            </a:r>
            <a:r>
              <a:rPr lang="en-GB" sz="1500">
                <a:solidFill>
                  <a:schemeClr val="dk1"/>
                </a:solidFill>
              </a:rPr>
              <a:t> vector</a:t>
            </a:r>
            <a:endParaRPr sz="1500">
              <a:solidFill>
                <a:schemeClr val="dk1"/>
              </a:solidFill>
            </a:endParaRPr>
          </a:p>
        </p:txBody>
      </p:sp>
      <p:pic>
        <p:nvPicPr>
          <p:cNvPr id="533" name="Google Shape;533;p58"/>
          <p:cNvPicPr preferRelativeResize="0"/>
          <p:nvPr/>
        </p:nvPicPr>
        <p:blipFill>
          <a:blip r:embed="rId5">
            <a:alphaModFix/>
          </a:blip>
          <a:stretch>
            <a:fillRect/>
          </a:stretch>
        </p:blipFill>
        <p:spPr>
          <a:xfrm>
            <a:off x="2730441" y="2926050"/>
            <a:ext cx="1364950" cy="1754950"/>
          </a:xfrm>
          <a:prstGeom prst="rect">
            <a:avLst/>
          </a:prstGeom>
          <a:noFill/>
          <a:ln>
            <a:noFill/>
          </a:ln>
        </p:spPr>
      </p:pic>
      <p:sp>
        <p:nvSpPr>
          <p:cNvPr id="534" name="Google Shape;534;p58"/>
          <p:cNvSpPr/>
          <p:nvPr/>
        </p:nvSpPr>
        <p:spPr>
          <a:xfrm>
            <a:off x="899827" y="3334950"/>
            <a:ext cx="550050" cy="535325"/>
          </a:xfrm>
          <a:custGeom>
            <a:rect b="b" l="l" r="r" t="t"/>
            <a:pathLst>
              <a:path extrusionOk="0" h="21413" w="22002">
                <a:moveTo>
                  <a:pt x="7123" y="0"/>
                </a:moveTo>
                <a:cubicBezTo>
                  <a:pt x="3405" y="4248"/>
                  <a:pt x="-2657" y="11923"/>
                  <a:pt x="1335" y="15915"/>
                </a:cubicBezTo>
                <a:cubicBezTo>
                  <a:pt x="4867" y="19447"/>
                  <a:pt x="11354" y="20100"/>
                  <a:pt x="16093" y="18520"/>
                </a:cubicBezTo>
                <a:cubicBezTo>
                  <a:pt x="17026" y="18209"/>
                  <a:pt x="14818" y="16322"/>
                  <a:pt x="15514" y="15626"/>
                </a:cubicBezTo>
                <a:cubicBezTo>
                  <a:pt x="16639" y="14501"/>
                  <a:pt x="18635" y="16281"/>
                  <a:pt x="20144" y="16784"/>
                </a:cubicBezTo>
                <a:cubicBezTo>
                  <a:pt x="20723" y="16977"/>
                  <a:pt x="21687" y="16784"/>
                  <a:pt x="21880" y="17362"/>
                </a:cubicBezTo>
                <a:cubicBezTo>
                  <a:pt x="22783" y="20063"/>
                  <a:pt x="17059" y="20513"/>
                  <a:pt x="14357" y="21413"/>
                </a:cubicBezTo>
              </a:path>
            </a:pathLst>
          </a:custGeom>
          <a:noFill/>
          <a:ln cap="flat" cmpd="sng" w="9525">
            <a:solidFill>
              <a:schemeClr val="dk2"/>
            </a:solidFill>
            <a:prstDash val="solid"/>
            <a:round/>
            <a:headEnd len="med" w="med" type="none"/>
            <a:tailEnd len="med" w="med" type="none"/>
          </a:ln>
        </p:spPr>
      </p:sp>
      <p:cxnSp>
        <p:nvCxnSpPr>
          <p:cNvPr id="535" name="Google Shape;535;p58"/>
          <p:cNvCxnSpPr/>
          <p:nvPr/>
        </p:nvCxnSpPr>
        <p:spPr>
          <a:xfrm flipH="1" rot="10800000">
            <a:off x="3559225" y="2652775"/>
            <a:ext cx="1800" cy="559200"/>
          </a:xfrm>
          <a:prstGeom prst="straightConnector1">
            <a:avLst/>
          </a:prstGeom>
          <a:noFill/>
          <a:ln cap="flat" cmpd="sng" w="28575">
            <a:solidFill>
              <a:srgbClr val="32998F"/>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Real use cases</a:t>
            </a:r>
            <a:endParaRPr/>
          </a:p>
        </p:txBody>
      </p:sp>
      <p:pic>
        <p:nvPicPr>
          <p:cNvPr id="541" name="Google Shape;541;p59"/>
          <p:cNvPicPr preferRelativeResize="0"/>
          <p:nvPr/>
        </p:nvPicPr>
        <p:blipFill>
          <a:blip r:embed="rId3">
            <a:alphaModFix/>
          </a:blip>
          <a:stretch>
            <a:fillRect/>
          </a:stretch>
        </p:blipFill>
        <p:spPr>
          <a:xfrm>
            <a:off x="3742000" y="1535201"/>
            <a:ext cx="2191475" cy="2191475"/>
          </a:xfrm>
          <a:prstGeom prst="rect">
            <a:avLst/>
          </a:prstGeom>
          <a:noFill/>
          <a:ln>
            <a:noFill/>
          </a:ln>
        </p:spPr>
      </p:pic>
      <p:pic>
        <p:nvPicPr>
          <p:cNvPr id="542" name="Google Shape;542;p59"/>
          <p:cNvPicPr preferRelativeResize="0"/>
          <p:nvPr/>
        </p:nvPicPr>
        <p:blipFill>
          <a:blip r:embed="rId4">
            <a:alphaModFix/>
          </a:blip>
          <a:stretch>
            <a:fillRect/>
          </a:stretch>
        </p:blipFill>
        <p:spPr>
          <a:xfrm>
            <a:off x="6464750" y="3347025"/>
            <a:ext cx="1830000" cy="915000"/>
          </a:xfrm>
          <a:prstGeom prst="rect">
            <a:avLst/>
          </a:prstGeom>
          <a:noFill/>
          <a:ln>
            <a:noFill/>
          </a:ln>
        </p:spPr>
      </p:pic>
      <p:pic>
        <p:nvPicPr>
          <p:cNvPr id="543" name="Google Shape;543;p59"/>
          <p:cNvPicPr preferRelativeResize="0"/>
          <p:nvPr/>
        </p:nvPicPr>
        <p:blipFill>
          <a:blip r:embed="rId5">
            <a:alphaModFix/>
          </a:blip>
          <a:stretch>
            <a:fillRect/>
          </a:stretch>
        </p:blipFill>
        <p:spPr>
          <a:xfrm>
            <a:off x="6389701" y="1535200"/>
            <a:ext cx="1980101" cy="1980101"/>
          </a:xfrm>
          <a:prstGeom prst="rect">
            <a:avLst/>
          </a:prstGeom>
          <a:noFill/>
          <a:ln>
            <a:noFill/>
          </a:ln>
        </p:spPr>
      </p:pic>
      <p:pic>
        <p:nvPicPr>
          <p:cNvPr id="544" name="Google Shape;544;p59"/>
          <p:cNvPicPr preferRelativeResize="0"/>
          <p:nvPr/>
        </p:nvPicPr>
        <p:blipFill>
          <a:blip r:embed="rId6">
            <a:alphaModFix/>
          </a:blip>
          <a:stretch>
            <a:fillRect/>
          </a:stretch>
        </p:blipFill>
        <p:spPr>
          <a:xfrm>
            <a:off x="480350" y="2799625"/>
            <a:ext cx="3006650" cy="1525125"/>
          </a:xfrm>
          <a:prstGeom prst="rect">
            <a:avLst/>
          </a:prstGeom>
          <a:noFill/>
          <a:ln>
            <a:noFill/>
          </a:ln>
        </p:spPr>
      </p:pic>
      <p:pic>
        <p:nvPicPr>
          <p:cNvPr id="545" name="Google Shape;545;p59"/>
          <p:cNvPicPr preferRelativeResize="0"/>
          <p:nvPr/>
        </p:nvPicPr>
        <p:blipFill>
          <a:blip r:embed="rId7">
            <a:alphaModFix/>
          </a:blip>
          <a:stretch>
            <a:fillRect/>
          </a:stretch>
        </p:blipFill>
        <p:spPr>
          <a:xfrm>
            <a:off x="480350" y="1191725"/>
            <a:ext cx="2614495" cy="152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2"/>
          <p:cNvSpPr txBox="1"/>
          <p:nvPr>
            <p:ph type="title"/>
          </p:nvPr>
        </p:nvSpPr>
        <p:spPr>
          <a:xfrm>
            <a:off x="2025649" y="665560"/>
            <a:ext cx="6489701" cy="602456"/>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C00000"/>
              </a:buClr>
              <a:buSzPct val="176470"/>
              <a:buFont typeface="Playfair Display"/>
              <a:buNone/>
            </a:pPr>
            <a:r>
              <a:rPr lang="en-GB">
                <a:solidFill>
                  <a:srgbClr val="C00000"/>
                </a:solidFill>
              </a:rPr>
              <a:t>Chrysoula </a:t>
            </a:r>
            <a:r>
              <a:rPr lang="en-GB">
                <a:solidFill>
                  <a:srgbClr val="C00000"/>
                </a:solidFill>
              </a:rPr>
              <a:t> – Short bio</a:t>
            </a:r>
            <a:br>
              <a:rPr lang="en-GB">
                <a:solidFill>
                  <a:srgbClr val="C00000"/>
                </a:solidFill>
              </a:rPr>
            </a:br>
            <a:r>
              <a:rPr lang="en-GB" sz="1700" u="sng">
                <a:solidFill>
                  <a:schemeClr val="hlink"/>
                </a:solidFill>
                <a:hlinkClick r:id="rId3"/>
              </a:rPr>
              <a:t>chrysoula.zerva@tecnico.ulisboa.pt</a:t>
            </a:r>
            <a:endParaRPr sz="1700">
              <a:solidFill>
                <a:srgbClr val="C00000"/>
              </a:solidFill>
            </a:endParaRPr>
          </a:p>
        </p:txBody>
      </p:sp>
      <p:sp>
        <p:nvSpPr>
          <p:cNvPr id="209" name="Google Shape;209;p42"/>
          <p:cNvSpPr txBox="1"/>
          <p:nvPr>
            <p:ph idx="1" type="body"/>
          </p:nvPr>
        </p:nvSpPr>
        <p:spPr>
          <a:xfrm>
            <a:off x="2025649" y="1369219"/>
            <a:ext cx="6489700" cy="2909888"/>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90000"/>
              </a:lnSpc>
              <a:spcBef>
                <a:spcPts val="0"/>
              </a:spcBef>
              <a:spcAft>
                <a:spcPts val="0"/>
              </a:spcAft>
              <a:buClr>
                <a:schemeClr val="dk1"/>
              </a:buClr>
              <a:buSzPct val="100000"/>
              <a:buNone/>
            </a:pPr>
            <a:r>
              <a:rPr lang="en-GB" sz="1500"/>
              <a:t>Assistant</a:t>
            </a:r>
            <a:r>
              <a:rPr lang="en-GB" sz="1500"/>
              <a:t> Professor, Instituto Superior Tecnico</a:t>
            </a:r>
            <a:endParaRPr/>
          </a:p>
          <a:p>
            <a:pPr indent="0" lvl="0" marL="0" rtl="0" algn="l">
              <a:lnSpc>
                <a:spcPct val="90000"/>
              </a:lnSpc>
              <a:spcBef>
                <a:spcPts val="800"/>
              </a:spcBef>
              <a:spcAft>
                <a:spcPts val="0"/>
              </a:spcAft>
              <a:buClr>
                <a:schemeClr val="dk1"/>
              </a:buClr>
              <a:buSzPct val="100000"/>
              <a:buNone/>
            </a:pPr>
            <a:r>
              <a:rPr lang="en-GB" sz="1500"/>
              <a:t>Associated Researcher</a:t>
            </a:r>
            <a:r>
              <a:rPr lang="en-GB" sz="1500"/>
              <a:t>, Instituto de Telecomunicações</a:t>
            </a:r>
            <a:endParaRPr sz="1500"/>
          </a:p>
          <a:p>
            <a:pPr indent="0" lvl="0" marL="0" rtl="0" algn="l">
              <a:lnSpc>
                <a:spcPct val="90000"/>
              </a:lnSpc>
              <a:spcBef>
                <a:spcPts val="800"/>
              </a:spcBef>
              <a:spcAft>
                <a:spcPts val="0"/>
              </a:spcAft>
              <a:buClr>
                <a:schemeClr val="dk1"/>
              </a:buClr>
              <a:buSzPct val="100000"/>
              <a:buNone/>
            </a:pPr>
            <a:r>
              <a:rPr lang="en-GB" sz="1500"/>
              <a:t>Member of ELLIS and LUMLIS</a:t>
            </a:r>
            <a:endParaRPr sz="1500"/>
          </a:p>
          <a:p>
            <a:pPr indent="0" lvl="0" marL="0" rtl="0" algn="l">
              <a:lnSpc>
                <a:spcPct val="90000"/>
              </a:lnSpc>
              <a:spcBef>
                <a:spcPts val="800"/>
              </a:spcBef>
              <a:spcAft>
                <a:spcPts val="0"/>
              </a:spcAft>
              <a:buClr>
                <a:schemeClr val="dk1"/>
              </a:buClr>
              <a:buSzPct val="100000"/>
              <a:buNone/>
            </a:pPr>
            <a:r>
              <a:rPr lang="en-GB" sz="1500"/>
              <a:t>PhD, University of Manchester, 2019</a:t>
            </a:r>
            <a:endParaRPr sz="1500"/>
          </a:p>
          <a:p>
            <a:pPr indent="0" lvl="0" marL="0" rtl="0" algn="l">
              <a:lnSpc>
                <a:spcPct val="90000"/>
              </a:lnSpc>
              <a:spcBef>
                <a:spcPts val="800"/>
              </a:spcBef>
              <a:spcAft>
                <a:spcPts val="0"/>
              </a:spcAft>
              <a:buClr>
                <a:schemeClr val="dk1"/>
              </a:buClr>
              <a:buSzPct val="100000"/>
              <a:buFont typeface="Arial"/>
              <a:buNone/>
            </a:pPr>
            <a:r>
              <a:rPr lang="en-GB" sz="1500"/>
              <a:t>EPSRC Doctoral Prize Fellowship in 2019</a:t>
            </a:r>
            <a:endParaRPr sz="1500"/>
          </a:p>
          <a:p>
            <a:pPr indent="0" lvl="0" marL="0" rtl="0" algn="l">
              <a:lnSpc>
                <a:spcPct val="90000"/>
              </a:lnSpc>
              <a:spcBef>
                <a:spcPts val="800"/>
              </a:spcBef>
              <a:spcAft>
                <a:spcPts val="0"/>
              </a:spcAft>
              <a:buClr>
                <a:schemeClr val="dk1"/>
              </a:buClr>
              <a:buSzPct val="100000"/>
              <a:buNone/>
            </a:pPr>
            <a:r>
              <a:t/>
            </a:r>
            <a:endParaRPr sz="1500"/>
          </a:p>
          <a:p>
            <a:pPr indent="0" lvl="0" marL="0" rtl="0" algn="l">
              <a:lnSpc>
                <a:spcPct val="90000"/>
              </a:lnSpc>
              <a:spcBef>
                <a:spcPts val="800"/>
              </a:spcBef>
              <a:spcAft>
                <a:spcPts val="0"/>
              </a:spcAft>
              <a:buClr>
                <a:schemeClr val="dk1"/>
              </a:buClr>
              <a:buSzPct val="100000"/>
              <a:buNone/>
            </a:pPr>
            <a:r>
              <a:rPr lang="en-GB" sz="1500"/>
              <a:t>My research is focused on machine learning (ML) and more specifically natural language processing (NLP), with emphasis on multilinguality and multimodality.</a:t>
            </a:r>
            <a:endParaRPr sz="1500"/>
          </a:p>
          <a:p>
            <a:pPr indent="0" lvl="0" marL="0" rtl="0" algn="l">
              <a:lnSpc>
                <a:spcPct val="90000"/>
              </a:lnSpc>
              <a:spcBef>
                <a:spcPts val="800"/>
              </a:spcBef>
              <a:spcAft>
                <a:spcPts val="0"/>
              </a:spcAft>
              <a:buClr>
                <a:schemeClr val="dk1"/>
              </a:buClr>
              <a:buSzPct val="100000"/>
              <a:buNone/>
            </a:pPr>
            <a:r>
              <a:rPr lang="en-GB" sz="1500"/>
              <a:t>I am particularly keen on topics of uncertainty, explainability, fairness and quality estimation. </a:t>
            </a:r>
            <a:endParaRPr sz="1500"/>
          </a:p>
          <a:p>
            <a:pPr indent="0" lvl="0" marL="0" rtl="0" algn="l">
              <a:lnSpc>
                <a:spcPct val="90000"/>
              </a:lnSpc>
              <a:spcBef>
                <a:spcPts val="800"/>
              </a:spcBef>
              <a:spcAft>
                <a:spcPts val="0"/>
              </a:spcAft>
              <a:buClr>
                <a:schemeClr val="dk1"/>
              </a:buClr>
              <a:buSzPct val="100000"/>
              <a:buNone/>
            </a:pPr>
            <a:r>
              <a:rPr lang="en-GB" sz="1500"/>
              <a:t>Currently I am involved in the Centre for Responsible AI project and the UTTER project</a:t>
            </a:r>
            <a:endParaRPr/>
          </a:p>
        </p:txBody>
      </p:sp>
      <p:pic>
        <p:nvPicPr>
          <p:cNvPr id="210" name="Google Shape;210;p42"/>
          <p:cNvPicPr preferRelativeResize="0"/>
          <p:nvPr/>
        </p:nvPicPr>
        <p:blipFill rotWithShape="1">
          <a:blip r:embed="rId4">
            <a:alphaModFix/>
          </a:blip>
          <a:srcRect b="8298" l="4619" r="4619" t="8298"/>
          <a:stretch/>
        </p:blipFill>
        <p:spPr>
          <a:xfrm>
            <a:off x="577849" y="833859"/>
            <a:ext cx="1353300" cy="1353300"/>
          </a:xfrm>
          <a:prstGeom prst="ellipse">
            <a:avLst/>
          </a:prstGeom>
          <a:noFill/>
          <a:ln>
            <a:noFill/>
          </a:ln>
        </p:spPr>
      </p:pic>
      <p:pic>
        <p:nvPicPr>
          <p:cNvPr descr="A black text on a white background&#10;&#10;Description automatically generated" id="211" name="Google Shape;211;p42"/>
          <p:cNvPicPr preferRelativeResize="0"/>
          <p:nvPr/>
        </p:nvPicPr>
        <p:blipFill rotWithShape="1">
          <a:blip r:embed="rId5">
            <a:alphaModFix/>
          </a:blip>
          <a:srcRect b="0" l="0" r="0" t="0"/>
          <a:stretch/>
        </p:blipFill>
        <p:spPr>
          <a:xfrm>
            <a:off x="7914164" y="683830"/>
            <a:ext cx="1061860" cy="300059"/>
          </a:xfrm>
          <a:prstGeom prst="rect">
            <a:avLst/>
          </a:prstGeom>
          <a:noFill/>
          <a:ln>
            <a:noFill/>
          </a:ln>
        </p:spPr>
      </p:pic>
      <p:pic>
        <p:nvPicPr>
          <p:cNvPr descr="Academic Information | NOVA FCT" id="212" name="Google Shape;212;p42"/>
          <p:cNvPicPr preferRelativeResize="0"/>
          <p:nvPr/>
        </p:nvPicPr>
        <p:blipFill rotWithShape="1">
          <a:blip r:embed="rId6">
            <a:alphaModFix/>
          </a:blip>
          <a:srcRect b="0" l="0" r="0" t="0"/>
          <a:stretch/>
        </p:blipFill>
        <p:spPr>
          <a:xfrm>
            <a:off x="7369210" y="208474"/>
            <a:ext cx="1606814" cy="382455"/>
          </a:xfrm>
          <a:prstGeom prst="rect">
            <a:avLst/>
          </a:prstGeom>
          <a:noFill/>
          <a:ln>
            <a:noFill/>
          </a:ln>
        </p:spPr>
      </p:pic>
      <p:sp>
        <p:nvSpPr>
          <p:cNvPr id="213" name="Google Shape;213;p42"/>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0"/>
          <p:cNvSpPr txBox="1"/>
          <p:nvPr>
            <p:ph idx="1" type="body"/>
          </p:nvPr>
        </p:nvSpPr>
        <p:spPr>
          <a:xfrm>
            <a:off x="202072" y="3470204"/>
            <a:ext cx="8655600" cy="5916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Introduction to projects</a:t>
            </a:r>
            <a:endParaRPr/>
          </a:p>
        </p:txBody>
      </p:sp>
      <p:sp>
        <p:nvSpPr>
          <p:cNvPr id="551" name="Google Shape;551;p60"/>
          <p:cNvSpPr txBox="1"/>
          <p:nvPr>
            <p:ph idx="2" type="body"/>
          </p:nvPr>
        </p:nvSpPr>
        <p:spPr>
          <a:xfrm>
            <a:off x="5231674" y="1071504"/>
            <a:ext cx="3625800" cy="288600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a:t>
            </a:r>
            <a:r>
              <a:rPr lang="en-GB"/>
              <a:t>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1"/>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Introduction to Projects</a:t>
            </a:r>
            <a:endParaRPr/>
          </a:p>
        </p:txBody>
      </p:sp>
      <p:sp>
        <p:nvSpPr>
          <p:cNvPr id="557" name="Google Shape;557;p61"/>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0"/>
              </a:spcBef>
              <a:spcAft>
                <a:spcPts val="0"/>
              </a:spcAft>
              <a:buSzPts val="1800"/>
              <a:buFont typeface="Montserrat"/>
              <a:buChar char="•"/>
            </a:pPr>
            <a:r>
              <a:rPr lang="en-GB" sz="1800" u="sng">
                <a:solidFill>
                  <a:schemeClr val="hlink"/>
                </a:solidFill>
                <a:latin typeface="Montserrat"/>
                <a:ea typeface="Montserrat"/>
                <a:cs typeface="Montserrat"/>
                <a:sym typeface="Montserrat"/>
                <a:hlinkClick r:id="rId3"/>
              </a:rPr>
              <a:t>Consumer Credit Risk Prediction</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a:latin typeface="Montserrat"/>
                <a:ea typeface="Montserrat"/>
                <a:cs typeface="Montserrat"/>
                <a:sym typeface="Montserrat"/>
              </a:rPr>
              <a:t>Goal classify credit applicants into two classes: the “good credit” class that is liable to reimburse the financial obligation and the “bad credit” class that should be denied credit due to the high probability of defaulting on the financial obligation.</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u="sng">
                <a:solidFill>
                  <a:schemeClr val="hlink"/>
                </a:solidFill>
                <a:latin typeface="Montserrat"/>
                <a:ea typeface="Montserrat"/>
                <a:cs typeface="Montserrat"/>
                <a:sym typeface="Montserrat"/>
                <a:hlinkClick r:id="rId4"/>
              </a:rPr>
              <a:t>COVID-19 Prediction</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a:latin typeface="Montserrat"/>
                <a:ea typeface="Montserrat"/>
                <a:cs typeface="Montserrat"/>
                <a:sym typeface="Montserrat"/>
              </a:rPr>
              <a:t>Goal: predict the number of confirmed and death cases for the next ten days in different areas in the world.</a:t>
            </a:r>
            <a:endParaRPr sz="18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Introduction to Projects</a:t>
            </a:r>
            <a:endParaRPr/>
          </a:p>
        </p:txBody>
      </p:sp>
      <p:sp>
        <p:nvSpPr>
          <p:cNvPr id="563" name="Google Shape;563;p62"/>
          <p:cNvSpPr txBox="1"/>
          <p:nvPr>
            <p:ph idx="1" type="body"/>
          </p:nvPr>
        </p:nvSpPr>
        <p:spPr>
          <a:xfrm>
            <a:off x="628650" y="1369219"/>
            <a:ext cx="7886700" cy="2910300"/>
          </a:xfrm>
          <a:prstGeom prst="rect">
            <a:avLst/>
          </a:prstGeom>
        </p:spPr>
        <p:txBody>
          <a:bodyPr anchorCtr="0" anchor="t" bIns="34275" lIns="68575" spcFirstLastPara="1" rIns="68575" wrap="square" tIns="34275">
            <a:normAutofit lnSpcReduction="10000"/>
          </a:bodyPr>
          <a:lstStyle/>
          <a:p>
            <a:pPr indent="-342900" lvl="0" marL="457200" rtl="0" algn="l">
              <a:lnSpc>
                <a:spcPct val="115000"/>
              </a:lnSpc>
              <a:spcBef>
                <a:spcPts val="0"/>
              </a:spcBef>
              <a:spcAft>
                <a:spcPts val="0"/>
              </a:spcAft>
              <a:buSzPts val="1800"/>
              <a:buFont typeface="Montserrat"/>
              <a:buChar char="•"/>
            </a:pPr>
            <a:r>
              <a:rPr lang="en-GB" sz="1800" u="sng">
                <a:solidFill>
                  <a:schemeClr val="hlink"/>
                </a:solidFill>
                <a:latin typeface="Montserrat"/>
                <a:ea typeface="Montserrat"/>
                <a:cs typeface="Montserrat"/>
                <a:sym typeface="Montserrat"/>
                <a:hlinkClick r:id="rId3"/>
              </a:rPr>
              <a:t>Euro 2024 Final Prediction</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a:latin typeface="Montserrat"/>
                <a:ea typeface="Montserrat"/>
                <a:cs typeface="Montserrat"/>
                <a:sym typeface="Montserrat"/>
              </a:rPr>
              <a:t>Goal: predict match outcomes using past matches datasets.</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GB" u="sng">
                <a:solidFill>
                  <a:schemeClr val="hlink"/>
                </a:solidFill>
                <a:latin typeface="Montserrat"/>
                <a:ea typeface="Montserrat"/>
                <a:cs typeface="Montserrat"/>
                <a:sym typeface="Montserrat"/>
                <a:hlinkClick r:id="rId4"/>
              </a:rPr>
              <a:t>Bigmart Sales Prediction</a:t>
            </a:r>
            <a:endParaRPr>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n-GB">
                <a:latin typeface="Montserrat"/>
                <a:ea typeface="Montserrat"/>
                <a:cs typeface="Montserrat"/>
                <a:sym typeface="Montserrat"/>
              </a:rPr>
              <a:t>Goal: The data scientists at BigMart have collected 2013 sales data for 1559 products across 10 stores in different cities. Also, certain attributes of each product and store have been defined. The aim is to build a predictive model and find out the sales of each product at a particular store.</a:t>
            </a:r>
            <a:endParaRPr>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Project Grading</a:t>
            </a:r>
            <a:endParaRPr/>
          </a:p>
        </p:txBody>
      </p:sp>
      <p:sp>
        <p:nvSpPr>
          <p:cNvPr id="569" name="Google Shape;569;p63"/>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Data Preparation/Analysis - 10%</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Method - 30%</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Analysis on outcomes - 10%</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Report - 5%</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Code + Implementation - 5%</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Presentation - 40%</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rPr lang="en-GB" sz="1800">
                <a:latin typeface="Montserrat"/>
                <a:ea typeface="Montserrat"/>
                <a:cs typeface="Montserrat"/>
                <a:sym typeface="Montserrat"/>
              </a:rPr>
              <a:t>We will select top 3 projects.</a:t>
            </a:r>
            <a:endParaRPr sz="18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575" name="Google Shape;575;p64"/>
          <p:cNvPicPr preferRelativeResize="0"/>
          <p:nvPr/>
        </p:nvPicPr>
        <p:blipFill>
          <a:blip r:embed="rId3">
            <a:alphaModFix/>
          </a:blip>
          <a:stretch>
            <a:fillRect/>
          </a:stretch>
        </p:blipFill>
        <p:spPr>
          <a:xfrm>
            <a:off x="0" y="1545218"/>
            <a:ext cx="9143999" cy="1778713"/>
          </a:xfrm>
          <a:prstGeom prst="rect">
            <a:avLst/>
          </a:prstGeom>
          <a:noFill/>
          <a:ln>
            <a:noFill/>
          </a:ln>
        </p:spPr>
      </p:pic>
      <p:sp>
        <p:nvSpPr>
          <p:cNvPr id="576" name="Google Shape;576;p64"/>
          <p:cNvSpPr txBox="1"/>
          <p:nvPr/>
        </p:nvSpPr>
        <p:spPr>
          <a:xfrm>
            <a:off x="55050" y="3373950"/>
            <a:ext cx="88320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Montserrat"/>
                <a:ea typeface="Montserrat"/>
                <a:cs typeface="Montserrat"/>
                <a:sym typeface="Montserrat"/>
              </a:rPr>
              <a:t>The competition dataset comprises a set of timeseries with 79 features and 9 responders, anonymized but representing real market data. The goal of the competition is to forecast one of these responders, i.e., responder_6, for up to six months in the future.</a:t>
            </a:r>
            <a:endParaRPr sz="13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582" name="Google Shape;582;p65"/>
          <p:cNvPicPr preferRelativeResize="0"/>
          <p:nvPr/>
        </p:nvPicPr>
        <p:blipFill>
          <a:blip r:embed="rId3">
            <a:alphaModFix/>
          </a:blip>
          <a:stretch>
            <a:fillRect/>
          </a:stretch>
        </p:blipFill>
        <p:spPr>
          <a:xfrm>
            <a:off x="0" y="1504450"/>
            <a:ext cx="9144000" cy="1741398"/>
          </a:xfrm>
          <a:prstGeom prst="rect">
            <a:avLst/>
          </a:prstGeom>
          <a:noFill/>
          <a:ln>
            <a:noFill/>
          </a:ln>
        </p:spPr>
      </p:pic>
      <p:sp>
        <p:nvSpPr>
          <p:cNvPr id="583" name="Google Shape;583;p65"/>
          <p:cNvSpPr txBox="1"/>
          <p:nvPr/>
        </p:nvSpPr>
        <p:spPr>
          <a:xfrm>
            <a:off x="55050" y="3169475"/>
            <a:ext cx="8832000" cy="5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C4043"/>
                </a:solidFill>
              </a:rPr>
              <a:t>The challenge is generating actionable, practical, and novel insights from player tracking data corresponding to pre-snap team and player tendencies. Examples include, but are not limited to:</a:t>
            </a:r>
            <a:endParaRPr sz="1050">
              <a:solidFill>
                <a:srgbClr val="3C4043"/>
              </a:solidFill>
            </a:endParaRPr>
          </a:p>
          <a:p>
            <a:pPr indent="-295275" lvl="0" marL="457200" rtl="0" algn="l">
              <a:lnSpc>
                <a:spcPct val="115000"/>
              </a:lnSpc>
              <a:spcBef>
                <a:spcPts val="1200"/>
              </a:spcBef>
              <a:spcAft>
                <a:spcPts val="0"/>
              </a:spcAft>
              <a:buClr>
                <a:srgbClr val="3C4043"/>
              </a:buClr>
              <a:buSzPts val="1050"/>
              <a:buChar char="-"/>
            </a:pPr>
            <a:r>
              <a:rPr lang="en-GB" sz="1050">
                <a:solidFill>
                  <a:srgbClr val="3C4043"/>
                </a:solidFill>
              </a:rPr>
              <a:t>Play prediction (run v pass)</a:t>
            </a:r>
            <a:endParaRPr sz="1050">
              <a:solidFill>
                <a:srgbClr val="3C4043"/>
              </a:solidFill>
            </a:endParaRPr>
          </a:p>
          <a:p>
            <a:pPr indent="-295275" lvl="0" marL="457200" rtl="0" algn="l">
              <a:lnSpc>
                <a:spcPct val="115000"/>
              </a:lnSpc>
              <a:spcBef>
                <a:spcPts val="0"/>
              </a:spcBef>
              <a:spcAft>
                <a:spcPts val="0"/>
              </a:spcAft>
              <a:buClr>
                <a:srgbClr val="3C4043"/>
              </a:buClr>
              <a:buSzPts val="1050"/>
              <a:buChar char="-"/>
            </a:pPr>
            <a:r>
              <a:rPr lang="en-GB" sz="1050">
                <a:solidFill>
                  <a:srgbClr val="3C4043"/>
                </a:solidFill>
              </a:rPr>
              <a:t>Scheme prediction (blitzes, run fits, route combinations, etc)</a:t>
            </a:r>
            <a:endParaRPr sz="1050">
              <a:solidFill>
                <a:srgbClr val="3C4043"/>
              </a:solidFill>
            </a:endParaRPr>
          </a:p>
          <a:p>
            <a:pPr indent="-295275" lvl="0" marL="457200" rtl="0" algn="l">
              <a:lnSpc>
                <a:spcPct val="115000"/>
              </a:lnSpc>
              <a:spcBef>
                <a:spcPts val="0"/>
              </a:spcBef>
              <a:spcAft>
                <a:spcPts val="0"/>
              </a:spcAft>
              <a:buClr>
                <a:srgbClr val="3C4043"/>
              </a:buClr>
              <a:buSzPts val="1050"/>
              <a:buChar char="-"/>
            </a:pPr>
            <a:r>
              <a:rPr lang="en-GB" sz="1050">
                <a:solidFill>
                  <a:srgbClr val="3C4043"/>
                </a:solidFill>
              </a:rPr>
              <a:t>Player prediction (pass patterns, blocking assignments, etc)</a:t>
            </a:r>
            <a:endParaRPr sz="1050">
              <a:solidFill>
                <a:srgbClr val="3C4043"/>
              </a:solidFill>
            </a:endParaRPr>
          </a:p>
          <a:p>
            <a:pPr indent="0" lvl="0" marL="0" rtl="0" algn="l">
              <a:spcBef>
                <a:spcPts val="120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589" name="Google Shape;589;p66"/>
          <p:cNvPicPr preferRelativeResize="0"/>
          <p:nvPr/>
        </p:nvPicPr>
        <p:blipFill rotWithShape="1">
          <a:blip r:embed="rId3">
            <a:alphaModFix/>
          </a:blip>
          <a:srcRect b="0" l="3413" r="2291" t="0"/>
          <a:stretch/>
        </p:blipFill>
        <p:spPr>
          <a:xfrm>
            <a:off x="55050" y="1721350"/>
            <a:ext cx="9088950" cy="1643400"/>
          </a:xfrm>
          <a:prstGeom prst="rect">
            <a:avLst/>
          </a:prstGeom>
          <a:noFill/>
          <a:ln>
            <a:noFill/>
          </a:ln>
        </p:spPr>
      </p:pic>
      <p:sp>
        <p:nvSpPr>
          <p:cNvPr id="590" name="Google Shape;590;p66"/>
          <p:cNvSpPr txBox="1"/>
          <p:nvPr/>
        </p:nvSpPr>
        <p:spPr>
          <a:xfrm>
            <a:off x="55050" y="3169475"/>
            <a:ext cx="88320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C4043"/>
                </a:solidFill>
              </a:rPr>
              <a:t>This competition challenges you to create ML algorithms that automatically annotate five classes of protein complexes within a curated real-world cryoET dataset.</a:t>
            </a:r>
            <a:endParaRPr sz="10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596" name="Google Shape;596;p67"/>
          <p:cNvPicPr preferRelativeResize="0"/>
          <p:nvPr/>
        </p:nvPicPr>
        <p:blipFill rotWithShape="1">
          <a:blip r:embed="rId3">
            <a:alphaModFix/>
          </a:blip>
          <a:srcRect b="0" l="0" r="0" t="8340"/>
          <a:stretch/>
        </p:blipFill>
        <p:spPr>
          <a:xfrm>
            <a:off x="0" y="1643700"/>
            <a:ext cx="9144001" cy="1678550"/>
          </a:xfrm>
          <a:prstGeom prst="rect">
            <a:avLst/>
          </a:prstGeom>
          <a:noFill/>
          <a:ln>
            <a:noFill/>
          </a:ln>
        </p:spPr>
      </p:pic>
      <p:sp>
        <p:nvSpPr>
          <p:cNvPr id="597" name="Google Shape;597;p67"/>
          <p:cNvSpPr txBox="1"/>
          <p:nvPr/>
        </p:nvSpPr>
        <p:spPr>
          <a:xfrm>
            <a:off x="47200" y="3279575"/>
            <a:ext cx="88320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C4043"/>
                </a:solidFill>
                <a:highlight>
                  <a:srgbClr val="FFFFFF"/>
                </a:highlight>
              </a:rPr>
              <a:t>This competition challenges you to develop a predictive model capable of analyzing children's physical activity data to detect early indicators of problematic internet and technology use. </a:t>
            </a:r>
            <a:endParaRPr sz="10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Ongoing Kaggle Competitions</a:t>
            </a:r>
            <a:endParaRPr/>
          </a:p>
        </p:txBody>
      </p:sp>
      <p:pic>
        <p:nvPicPr>
          <p:cNvPr id="603" name="Google Shape;603;p68"/>
          <p:cNvPicPr preferRelativeResize="0"/>
          <p:nvPr/>
        </p:nvPicPr>
        <p:blipFill rotWithShape="1">
          <a:blip r:embed="rId3">
            <a:alphaModFix/>
          </a:blip>
          <a:srcRect b="0" l="2066" r="0" t="0"/>
          <a:stretch/>
        </p:blipFill>
        <p:spPr>
          <a:xfrm>
            <a:off x="94375" y="1730138"/>
            <a:ext cx="8955249" cy="1683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Check out more at</a:t>
            </a:r>
            <a:endParaRPr/>
          </a:p>
        </p:txBody>
      </p:sp>
      <p:sp>
        <p:nvSpPr>
          <p:cNvPr id="609" name="Google Shape;609;p69"/>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GB"/>
              <a:t>https://www.kaggle.com/competitions</a:t>
            </a:r>
            <a:endParaRPr/>
          </a:p>
        </p:txBody>
      </p:sp>
      <p:pic>
        <p:nvPicPr>
          <p:cNvPr id="610" name="Google Shape;610;p69"/>
          <p:cNvPicPr preferRelativeResize="0"/>
          <p:nvPr/>
        </p:nvPicPr>
        <p:blipFill>
          <a:blip r:embed="rId3">
            <a:alphaModFix/>
          </a:blip>
          <a:stretch>
            <a:fillRect/>
          </a:stretch>
        </p:blipFill>
        <p:spPr>
          <a:xfrm>
            <a:off x="5492181" y="1026200"/>
            <a:ext cx="3290870" cy="2910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3"/>
          <p:cNvSpPr txBox="1"/>
          <p:nvPr>
            <p:ph type="title"/>
          </p:nvPr>
        </p:nvSpPr>
        <p:spPr>
          <a:xfrm>
            <a:off x="2025649" y="665560"/>
            <a:ext cx="6489600" cy="6024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C00000"/>
              </a:buClr>
              <a:buSzPct val="100000"/>
              <a:buFont typeface="Playfair Display"/>
              <a:buNone/>
            </a:pPr>
            <a:r>
              <a:rPr lang="en-GB">
                <a:solidFill>
                  <a:srgbClr val="C00000"/>
                </a:solidFill>
              </a:rPr>
              <a:t>Sweta</a:t>
            </a:r>
            <a:r>
              <a:rPr lang="en-GB">
                <a:solidFill>
                  <a:srgbClr val="C00000"/>
                </a:solidFill>
              </a:rPr>
              <a:t>  – Short bio</a:t>
            </a:r>
            <a:endParaRPr>
              <a:solidFill>
                <a:srgbClr val="C00000"/>
              </a:solidFill>
            </a:endParaRPr>
          </a:p>
          <a:p>
            <a:pPr indent="0" lvl="0" marL="0" rtl="0" algn="l">
              <a:lnSpc>
                <a:spcPct val="90000"/>
              </a:lnSpc>
              <a:spcBef>
                <a:spcPts val="0"/>
              </a:spcBef>
              <a:spcAft>
                <a:spcPts val="0"/>
              </a:spcAft>
              <a:buClr>
                <a:srgbClr val="C00000"/>
              </a:buClr>
              <a:buSzPct val="176470"/>
              <a:buFont typeface="Playfair Display"/>
              <a:buNone/>
            </a:pPr>
            <a:r>
              <a:rPr lang="en-GB" sz="1700" u="sng">
                <a:solidFill>
                  <a:schemeClr val="hlink"/>
                </a:solidFill>
                <a:hlinkClick r:id="rId3"/>
              </a:rPr>
              <a:t>swetaagrawal20@gmail.com</a:t>
            </a:r>
            <a:br>
              <a:rPr lang="en-GB">
                <a:solidFill>
                  <a:srgbClr val="C00000"/>
                </a:solidFill>
              </a:rPr>
            </a:br>
            <a:endParaRPr sz="1700">
              <a:solidFill>
                <a:srgbClr val="C00000"/>
              </a:solidFill>
            </a:endParaRPr>
          </a:p>
        </p:txBody>
      </p:sp>
      <p:sp>
        <p:nvSpPr>
          <p:cNvPr id="219" name="Google Shape;219;p43"/>
          <p:cNvSpPr txBox="1"/>
          <p:nvPr>
            <p:ph idx="1" type="body"/>
          </p:nvPr>
        </p:nvSpPr>
        <p:spPr>
          <a:xfrm>
            <a:off x="2025649" y="1369219"/>
            <a:ext cx="6489600" cy="29100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500"/>
              <a:buNone/>
            </a:pPr>
            <a:r>
              <a:rPr lang="en-GB" sz="1500"/>
              <a:t>Postdoctoral </a:t>
            </a:r>
            <a:r>
              <a:rPr lang="en-GB" sz="1500"/>
              <a:t>Researcher, Instituto de Telecomunicações</a:t>
            </a:r>
            <a:endParaRPr sz="1500"/>
          </a:p>
          <a:p>
            <a:pPr indent="0" lvl="0" marL="0" rtl="0" algn="l">
              <a:spcBef>
                <a:spcPts val="800"/>
              </a:spcBef>
              <a:spcAft>
                <a:spcPts val="0"/>
              </a:spcAft>
              <a:buClr>
                <a:schemeClr val="dk1"/>
              </a:buClr>
              <a:buSzPts val="1500"/>
              <a:buNone/>
            </a:pPr>
            <a:r>
              <a:rPr lang="en-GB" sz="1500"/>
              <a:t>PhD, University of Maryland, 2023</a:t>
            </a:r>
            <a:endParaRPr sz="1500"/>
          </a:p>
          <a:p>
            <a:pPr indent="0" lvl="0" marL="0" rtl="0" algn="l">
              <a:spcBef>
                <a:spcPts val="800"/>
              </a:spcBef>
              <a:spcAft>
                <a:spcPts val="0"/>
              </a:spcAft>
              <a:buClr>
                <a:schemeClr val="dk1"/>
              </a:buClr>
              <a:buSzPts val="1500"/>
              <a:buNone/>
            </a:pPr>
            <a:r>
              <a:t/>
            </a:r>
            <a:endParaRPr sz="1500"/>
          </a:p>
          <a:p>
            <a:pPr indent="0" lvl="0" marL="0" rtl="0" algn="l">
              <a:spcBef>
                <a:spcPts val="800"/>
              </a:spcBef>
              <a:spcAft>
                <a:spcPts val="0"/>
              </a:spcAft>
              <a:buClr>
                <a:schemeClr val="dk1"/>
              </a:buClr>
              <a:buSzPts val="1500"/>
              <a:buNone/>
            </a:pPr>
            <a:r>
              <a:rPr lang="en-GB" sz="1500"/>
              <a:t>My research focuses on developing adaptable, controllable, multilingual, and efficient natural language generation models that can incorporate contextual information. </a:t>
            </a:r>
            <a:endParaRPr sz="1500"/>
          </a:p>
          <a:p>
            <a:pPr indent="0" lvl="0" marL="0" rtl="0" algn="l">
              <a:spcBef>
                <a:spcPts val="800"/>
              </a:spcBef>
              <a:spcAft>
                <a:spcPts val="0"/>
              </a:spcAft>
              <a:buClr>
                <a:schemeClr val="dk1"/>
              </a:buClr>
              <a:buSzPts val="1500"/>
              <a:buNone/>
            </a:pPr>
            <a:r>
              <a:t/>
            </a:r>
            <a:endParaRPr sz="1500"/>
          </a:p>
          <a:p>
            <a:pPr indent="0" lvl="0" marL="0" rtl="0" algn="l">
              <a:spcBef>
                <a:spcPts val="800"/>
              </a:spcBef>
              <a:spcAft>
                <a:spcPts val="0"/>
              </a:spcAft>
              <a:buClr>
                <a:schemeClr val="dk1"/>
              </a:buClr>
              <a:buSzPts val="1500"/>
              <a:buNone/>
            </a:pPr>
            <a:r>
              <a:rPr lang="en-GB" sz="1500"/>
              <a:t>Also interested in contributing new automatic and human evaluation methods to assess whether the AI generated text fulfills a desideratum or appropriately handles contextual information.</a:t>
            </a:r>
            <a:endParaRPr/>
          </a:p>
        </p:txBody>
      </p:sp>
      <p:pic>
        <p:nvPicPr>
          <p:cNvPr descr="A black text on a white background&#10;&#10;Description automatically generated" id="220" name="Google Shape;220;p43"/>
          <p:cNvPicPr preferRelativeResize="0"/>
          <p:nvPr/>
        </p:nvPicPr>
        <p:blipFill rotWithShape="1">
          <a:blip r:embed="rId4">
            <a:alphaModFix/>
          </a:blip>
          <a:srcRect b="0" l="0" r="0" t="0"/>
          <a:stretch/>
        </p:blipFill>
        <p:spPr>
          <a:xfrm>
            <a:off x="7914164" y="683830"/>
            <a:ext cx="1061861" cy="300059"/>
          </a:xfrm>
          <a:prstGeom prst="rect">
            <a:avLst/>
          </a:prstGeom>
          <a:noFill/>
          <a:ln>
            <a:noFill/>
          </a:ln>
        </p:spPr>
      </p:pic>
      <p:pic>
        <p:nvPicPr>
          <p:cNvPr descr="Academic Information | NOVA FCT" id="221" name="Google Shape;221;p43"/>
          <p:cNvPicPr preferRelativeResize="0"/>
          <p:nvPr/>
        </p:nvPicPr>
        <p:blipFill rotWithShape="1">
          <a:blip r:embed="rId5">
            <a:alphaModFix/>
          </a:blip>
          <a:srcRect b="0" l="0" r="0" t="0"/>
          <a:stretch/>
        </p:blipFill>
        <p:spPr>
          <a:xfrm>
            <a:off x="7369211" y="208475"/>
            <a:ext cx="1606816" cy="382455"/>
          </a:xfrm>
          <a:prstGeom prst="rect">
            <a:avLst/>
          </a:prstGeom>
          <a:noFill/>
          <a:ln>
            <a:noFill/>
          </a:ln>
        </p:spPr>
      </p:pic>
      <p:sp>
        <p:nvSpPr>
          <p:cNvPr id="222" name="Google Shape;222;p43"/>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pic>
        <p:nvPicPr>
          <p:cNvPr id="223" name="Google Shape;223;p43"/>
          <p:cNvPicPr preferRelativeResize="0"/>
          <p:nvPr/>
        </p:nvPicPr>
        <p:blipFill rotWithShape="1">
          <a:blip r:embed="rId6">
            <a:alphaModFix/>
          </a:blip>
          <a:srcRect b="0" l="0" r="0" t="0"/>
          <a:stretch/>
        </p:blipFill>
        <p:spPr>
          <a:xfrm>
            <a:off x="577849" y="833859"/>
            <a:ext cx="1353300" cy="13533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p70"/>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Dataset examples</a:t>
            </a:r>
            <a:endParaRPr/>
          </a:p>
        </p:txBody>
      </p:sp>
      <p:sp>
        <p:nvSpPr>
          <p:cNvPr id="616" name="Google Shape;616;p70"/>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sp>
        <p:nvSpPr>
          <p:cNvPr id="621" name="Google Shape;621;p71"/>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22" name="Google Shape;622;p71"/>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2"/>
          <p:cNvSpPr txBox="1"/>
          <p:nvPr>
            <p:ph idx="1" type="body"/>
          </p:nvPr>
        </p:nvSpPr>
        <p:spPr>
          <a:xfrm>
            <a:off x="202072" y="3470204"/>
            <a:ext cx="8655600" cy="5916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Math and Notation Recap</a:t>
            </a:r>
            <a:endParaRPr/>
          </a:p>
        </p:txBody>
      </p:sp>
      <p:sp>
        <p:nvSpPr>
          <p:cNvPr id="628" name="Google Shape;628;p72"/>
          <p:cNvSpPr txBox="1"/>
          <p:nvPr>
            <p:ph idx="2" type="body"/>
          </p:nvPr>
        </p:nvSpPr>
        <p:spPr>
          <a:xfrm>
            <a:off x="5231674" y="1071504"/>
            <a:ext cx="3625800" cy="288600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a:t>
            </a:r>
            <a:r>
              <a:rPr lang="en-GB"/>
              <a:t>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3"/>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Recap of useful notions: Matrices and Vectors </a:t>
            </a:r>
            <a:endParaRPr/>
          </a:p>
        </p:txBody>
      </p:sp>
      <p:pic>
        <p:nvPicPr>
          <p:cNvPr id="634" name="Google Shape;634;p73" title="[0,0,0,&quot;https://www.codecogs.com/eqnedit.php?latex=A%5Cin%20%5Cmathbb%7BR%7D%5E%7Bm%20%5Ctimes%20n%7D#0&quot;]"/>
          <p:cNvPicPr preferRelativeResize="0"/>
          <p:nvPr/>
        </p:nvPicPr>
        <p:blipFill>
          <a:blip r:embed="rId3">
            <a:alphaModFix/>
          </a:blip>
          <a:stretch>
            <a:fillRect/>
          </a:stretch>
        </p:blipFill>
        <p:spPr>
          <a:xfrm>
            <a:off x="1373050" y="1549025"/>
            <a:ext cx="1095009" cy="191625"/>
          </a:xfrm>
          <a:prstGeom prst="rect">
            <a:avLst/>
          </a:prstGeom>
          <a:noFill/>
          <a:ln>
            <a:noFill/>
          </a:ln>
        </p:spPr>
      </p:pic>
      <p:pic>
        <p:nvPicPr>
          <p:cNvPr id="635" name="Google Shape;635;p73" title="[0,0,0,&quot;http://www.texrendr.com/?eqn=A%20%3D%20%5Cleft%5B%5Cbegin%7Barray%7D%7Bccc%7D%0AA_%7B1%2C1%7D%20%26%20%5Ccdots%20%26%20A_%7B1%2Cn%7D%5C%5C%0A%5Cvdots%20%20%26%20%5Cddots%20%26%20%5Cvdots%5C%5C%0AA_%7Bm%2C1%7D%20%26%20%5Ccdots%20%26%20A_%7Bm%2Cn%7D%0A%5Cend%7Barray%7D%5Cright%5D%0A#0&quot;]"/>
          <p:cNvPicPr preferRelativeResize="0"/>
          <p:nvPr/>
        </p:nvPicPr>
        <p:blipFill rotWithShape="1">
          <a:blip r:embed="rId4">
            <a:alphaModFix/>
          </a:blip>
          <a:srcRect b="0" l="40546" r="0" t="0"/>
          <a:stretch/>
        </p:blipFill>
        <p:spPr>
          <a:xfrm>
            <a:off x="1373050" y="1934125"/>
            <a:ext cx="1876814" cy="602100"/>
          </a:xfrm>
          <a:prstGeom prst="rect">
            <a:avLst/>
          </a:prstGeom>
          <a:noFill/>
          <a:ln>
            <a:noFill/>
          </a:ln>
        </p:spPr>
      </p:pic>
      <p:pic>
        <p:nvPicPr>
          <p:cNvPr id="636" name="Google Shape;636;p73" title="[0,0,0,&quot;https://www.codecogs.com/eqnedit.php?latex=x%20%5Cin%20%5Cmathbb%7BR%7D%5En#0&quot;]"/>
          <p:cNvPicPr preferRelativeResize="0"/>
          <p:nvPr/>
        </p:nvPicPr>
        <p:blipFill>
          <a:blip r:embed="rId5">
            <a:alphaModFix/>
          </a:blip>
          <a:stretch>
            <a:fillRect/>
          </a:stretch>
        </p:blipFill>
        <p:spPr>
          <a:xfrm>
            <a:off x="6511775" y="1439063"/>
            <a:ext cx="774310" cy="191625"/>
          </a:xfrm>
          <a:prstGeom prst="rect">
            <a:avLst/>
          </a:prstGeom>
          <a:noFill/>
          <a:ln>
            <a:noFill/>
          </a:ln>
        </p:spPr>
      </p:pic>
      <p:pic>
        <p:nvPicPr>
          <p:cNvPr id="637" name="Google Shape;637;p73" title="[0,0,0,&quot;http://www.texrendr.com/?eqn=x%3D%20%5Cleft%5B%5Cbegin%7Barray%7D%7Bc%7D%0Ax_%7B1%7D%20%5C%5C%0A%5Cvdots%20%5C%5C%0Ax_%7Bn%7D%0A%5Cend%7Barray%7D%5Cright%5D%0A#0&quot;]"/>
          <p:cNvPicPr preferRelativeResize="0"/>
          <p:nvPr/>
        </p:nvPicPr>
        <p:blipFill rotWithShape="1">
          <a:blip r:embed="rId6">
            <a:alphaModFix/>
          </a:blip>
          <a:srcRect b="0" l="59276" r="0" t="0"/>
          <a:stretch/>
        </p:blipFill>
        <p:spPr>
          <a:xfrm>
            <a:off x="6487232" y="1864213"/>
            <a:ext cx="823375" cy="529175"/>
          </a:xfrm>
          <a:prstGeom prst="rect">
            <a:avLst/>
          </a:prstGeom>
          <a:noFill/>
          <a:ln>
            <a:noFill/>
          </a:ln>
        </p:spPr>
      </p:pic>
      <p:grpSp>
        <p:nvGrpSpPr>
          <p:cNvPr id="638" name="Google Shape;638;p73"/>
          <p:cNvGrpSpPr/>
          <p:nvPr/>
        </p:nvGrpSpPr>
        <p:grpSpPr>
          <a:xfrm>
            <a:off x="552517" y="2750100"/>
            <a:ext cx="4359401" cy="429600"/>
            <a:chOff x="651175" y="3426250"/>
            <a:chExt cx="5951400" cy="429600"/>
          </a:xfrm>
        </p:grpSpPr>
        <p:sp>
          <p:nvSpPr>
            <p:cNvPr id="639" name="Google Shape;639;p73"/>
            <p:cNvSpPr txBox="1"/>
            <p:nvPr/>
          </p:nvSpPr>
          <p:spPr>
            <a:xfrm>
              <a:off x="651175" y="3426250"/>
              <a:ext cx="59514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990000"/>
                  </a:solidFill>
                </a:rPr>
                <a:t>Transpose:</a:t>
              </a:r>
              <a:r>
                <a:rPr lang="en-GB" sz="1800">
                  <a:solidFill>
                    <a:schemeClr val="dk1"/>
                  </a:solidFill>
                </a:rPr>
                <a:t>       such that</a:t>
              </a:r>
              <a:endParaRPr sz="1800">
                <a:solidFill>
                  <a:schemeClr val="dk1"/>
                </a:solidFill>
              </a:endParaRPr>
            </a:p>
          </p:txBody>
        </p:sp>
        <p:pic>
          <p:nvPicPr>
            <p:cNvPr id="640" name="Google Shape;640;p73" title="[0,0,0,&quot;https://www.codecogs.com/eqnedit.php?latex=A%5ET#0&quot;]"/>
            <p:cNvPicPr preferRelativeResize="0"/>
            <p:nvPr/>
          </p:nvPicPr>
          <p:blipFill>
            <a:blip r:embed="rId7">
              <a:alphaModFix/>
            </a:blip>
            <a:stretch>
              <a:fillRect/>
            </a:stretch>
          </p:blipFill>
          <p:spPr>
            <a:xfrm>
              <a:off x="2484461" y="3554150"/>
              <a:ext cx="331126" cy="191625"/>
            </a:xfrm>
            <a:prstGeom prst="rect">
              <a:avLst/>
            </a:prstGeom>
            <a:noFill/>
            <a:ln>
              <a:noFill/>
            </a:ln>
          </p:spPr>
        </p:pic>
        <p:pic>
          <p:nvPicPr>
            <p:cNvPr id="641" name="Google Shape;641;p73" title="[0,0,0,&quot;https://www.codecogs.com/eqnedit.php?latex=(A%5ET)_%7Bi%2Cj%7D%20%3D%20A_%7Bj%2Ci%7D#0&quot;]"/>
            <p:cNvPicPr preferRelativeResize="0"/>
            <p:nvPr/>
          </p:nvPicPr>
          <p:blipFill>
            <a:blip r:embed="rId8">
              <a:alphaModFix/>
            </a:blip>
            <a:stretch>
              <a:fillRect/>
            </a:stretch>
          </p:blipFill>
          <p:spPr>
            <a:xfrm>
              <a:off x="4298251" y="3554150"/>
              <a:ext cx="1553857" cy="253525"/>
            </a:xfrm>
            <a:prstGeom prst="rect">
              <a:avLst/>
            </a:prstGeom>
            <a:noFill/>
            <a:ln>
              <a:noFill/>
            </a:ln>
          </p:spPr>
        </p:pic>
      </p:grpSp>
      <p:sp>
        <p:nvSpPr>
          <p:cNvPr id="642" name="Google Shape;642;p73"/>
          <p:cNvSpPr txBox="1"/>
          <p:nvPr/>
        </p:nvSpPr>
        <p:spPr>
          <a:xfrm>
            <a:off x="911500" y="3845200"/>
            <a:ext cx="4167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Associative but </a:t>
            </a:r>
            <a:r>
              <a:rPr b="1" lang="en-GB" sz="1600">
                <a:solidFill>
                  <a:schemeClr val="dk1"/>
                </a:solidFill>
              </a:rPr>
              <a:t>not</a:t>
            </a:r>
            <a:r>
              <a:rPr lang="en-GB" sz="1600">
                <a:solidFill>
                  <a:schemeClr val="dk1"/>
                </a:solidFill>
              </a:rPr>
              <a:t> </a:t>
            </a:r>
            <a:r>
              <a:rPr lang="en-GB" sz="1600">
                <a:solidFill>
                  <a:schemeClr val="dk1"/>
                </a:solidFill>
              </a:rPr>
              <a:t>commutative!</a:t>
            </a:r>
            <a:endParaRPr sz="1600">
              <a:solidFill>
                <a:schemeClr val="dk1"/>
              </a:solidFill>
            </a:endParaRPr>
          </a:p>
        </p:txBody>
      </p:sp>
      <p:pic>
        <p:nvPicPr>
          <p:cNvPr id="643" name="Google Shape;643;p73" title="[0,0,0,&quot;https://www.codecogs.com/eqnedit.php?latex=%5Clangle%20x%2Cy%5Crangle%20%3D%20x%5ET%20y%20%3D%20y%5ET%20x%20%3D%20%5Csum_%7Bi%3D1%7D%5En%20x_i%20y_i#0&quot;]"/>
          <p:cNvPicPr preferRelativeResize="0"/>
          <p:nvPr/>
        </p:nvPicPr>
        <p:blipFill>
          <a:blip r:embed="rId9">
            <a:alphaModFix/>
          </a:blip>
          <a:stretch>
            <a:fillRect/>
          </a:stretch>
        </p:blipFill>
        <p:spPr>
          <a:xfrm>
            <a:off x="6012550" y="3159400"/>
            <a:ext cx="2637323" cy="222250"/>
          </a:xfrm>
          <a:prstGeom prst="rect">
            <a:avLst/>
          </a:prstGeom>
          <a:noFill/>
          <a:ln>
            <a:noFill/>
          </a:ln>
        </p:spPr>
      </p:pic>
      <p:pic>
        <p:nvPicPr>
          <p:cNvPr id="644" name="Google Shape;644;p73" title="[0,0,0,&quot;https://www.codecogs.com/eqnedit.php?latex=C%20%3D%20A%20B%20%5Cin%20%5Cmathbb%7BR%7D%5E%7Bm%5Ctimes%20p%7D%20%5Ctext%7B%2C%20where%20%20%20%7D%5C%2C%20%20C_%7Bi%2Cj%7D%20%3D%20%5Csum_%7Bk%3D1%7D%5En%20A_%7Bi%2Ck%7D%20%5C%2C%20B_%7Bk%2Cj%7D#0&quot;]"/>
          <p:cNvPicPr preferRelativeResize="0"/>
          <p:nvPr/>
        </p:nvPicPr>
        <p:blipFill>
          <a:blip r:embed="rId10">
            <a:alphaModFix/>
          </a:blip>
          <a:stretch>
            <a:fillRect/>
          </a:stretch>
        </p:blipFill>
        <p:spPr>
          <a:xfrm>
            <a:off x="648925" y="3622950"/>
            <a:ext cx="4098944" cy="222250"/>
          </a:xfrm>
          <a:prstGeom prst="rect">
            <a:avLst/>
          </a:prstGeom>
          <a:noFill/>
          <a:ln>
            <a:noFill/>
          </a:ln>
        </p:spPr>
      </p:pic>
      <p:sp>
        <p:nvSpPr>
          <p:cNvPr id="645" name="Google Shape;645;p73"/>
          <p:cNvSpPr txBox="1"/>
          <p:nvPr/>
        </p:nvSpPr>
        <p:spPr>
          <a:xfrm>
            <a:off x="538700" y="3179700"/>
            <a:ext cx="4167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990000"/>
                </a:solidFill>
              </a:rPr>
              <a:t>Matrix multiplication:</a:t>
            </a:r>
            <a:endParaRPr sz="1800">
              <a:solidFill>
                <a:srgbClr val="990000"/>
              </a:solidFill>
            </a:endParaRPr>
          </a:p>
        </p:txBody>
      </p:sp>
      <p:sp>
        <p:nvSpPr>
          <p:cNvPr id="646" name="Google Shape;646;p73"/>
          <p:cNvSpPr txBox="1"/>
          <p:nvPr/>
        </p:nvSpPr>
        <p:spPr>
          <a:xfrm>
            <a:off x="5921425" y="2637163"/>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90000"/>
                </a:solidFill>
              </a:rPr>
              <a:t>Inner product</a:t>
            </a:r>
            <a:r>
              <a:rPr lang="en-GB" sz="1800">
                <a:solidFill>
                  <a:srgbClr val="990000"/>
                </a:solidFill>
              </a:rPr>
              <a:t>:</a:t>
            </a:r>
            <a:endParaRPr>
              <a:solidFill>
                <a:srgbClr val="990000"/>
              </a:solidFill>
            </a:endParaRPr>
          </a:p>
        </p:txBody>
      </p:sp>
      <p:sp>
        <p:nvSpPr>
          <p:cNvPr id="647" name="Google Shape;647;p73"/>
          <p:cNvSpPr/>
          <p:nvPr/>
        </p:nvSpPr>
        <p:spPr>
          <a:xfrm>
            <a:off x="415495" y="3899225"/>
            <a:ext cx="551600" cy="285675"/>
          </a:xfrm>
          <a:custGeom>
            <a:rect b="b" l="l" r="r" t="t"/>
            <a:pathLst>
              <a:path extrusionOk="0" h="11427" w="22064">
                <a:moveTo>
                  <a:pt x="8844" y="0"/>
                </a:moveTo>
                <a:cubicBezTo>
                  <a:pt x="4883" y="1319"/>
                  <a:pt x="-2209" y="6596"/>
                  <a:pt x="742" y="9549"/>
                </a:cubicBezTo>
                <a:cubicBezTo>
                  <a:pt x="4910" y="13720"/>
                  <a:pt x="12577" y="9363"/>
                  <a:pt x="18393" y="8392"/>
                </a:cubicBezTo>
                <a:cubicBezTo>
                  <a:pt x="19118" y="8271"/>
                  <a:pt x="17293" y="7063"/>
                  <a:pt x="17525" y="6366"/>
                </a:cubicBezTo>
                <a:cubicBezTo>
                  <a:pt x="17991" y="4966"/>
                  <a:pt x="21207" y="5914"/>
                  <a:pt x="21866" y="7234"/>
                </a:cubicBezTo>
                <a:cubicBezTo>
                  <a:pt x="22659" y="8820"/>
                  <a:pt x="19088" y="9521"/>
                  <a:pt x="18104" y="10996"/>
                </a:cubicBezTo>
              </a:path>
            </a:pathLst>
          </a:custGeom>
          <a:noFill/>
          <a:ln cap="flat" cmpd="sng" w="9525">
            <a:solidFill>
              <a:schemeClr val="dk2"/>
            </a:solidFill>
            <a:prstDash val="solid"/>
            <a:round/>
            <a:headEnd len="med" w="med" type="none"/>
            <a:tailEnd len="med" w="med" type="none"/>
          </a:ln>
        </p:spPr>
      </p:sp>
      <p:sp>
        <p:nvSpPr>
          <p:cNvPr id="648" name="Google Shape;648;p73"/>
          <p:cNvSpPr txBox="1"/>
          <p:nvPr/>
        </p:nvSpPr>
        <p:spPr>
          <a:xfrm>
            <a:off x="5968675" y="3437513"/>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90000"/>
                </a:solidFill>
              </a:rPr>
              <a:t>Outer</a:t>
            </a:r>
            <a:r>
              <a:rPr lang="en-GB" sz="1800">
                <a:solidFill>
                  <a:srgbClr val="990000"/>
                </a:solidFill>
              </a:rPr>
              <a:t> product:</a:t>
            </a:r>
            <a:endParaRPr>
              <a:solidFill>
                <a:srgbClr val="990000"/>
              </a:solidFill>
            </a:endParaRPr>
          </a:p>
        </p:txBody>
      </p:sp>
      <p:pic>
        <p:nvPicPr>
          <p:cNvPr id="649" name="Google Shape;649;p73" title="[0,0,0,&quot;https://www.codecogs.com/eqnedit.php?latex=x%5C%2C%20y%5ET%20%5Cin%20%5Cmathbb%7BR%7D%5E%7Bn%5Ctimes%20m%7D%2C%5C%3B%5C%3B%5C%3B%5C%3B%20%5Ctext%7Bwhere%7D%5C%3B%5C%3B%20(x%5C%2C%20y%5ET)_%7Bi%2Cj%7D%20%3D%20x_i%20%5C%2C%20y_j#0&quot;]"/>
          <p:cNvPicPr preferRelativeResize="0"/>
          <p:nvPr/>
        </p:nvPicPr>
        <p:blipFill>
          <a:blip r:embed="rId11">
            <a:alphaModFix/>
          </a:blip>
          <a:stretch>
            <a:fillRect/>
          </a:stretch>
        </p:blipFill>
        <p:spPr>
          <a:xfrm>
            <a:off x="5867875" y="4007725"/>
            <a:ext cx="2965017" cy="2010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useful notions: Matrices II</a:t>
            </a:r>
            <a:endParaRPr/>
          </a:p>
        </p:txBody>
      </p:sp>
      <p:sp>
        <p:nvSpPr>
          <p:cNvPr id="655" name="Google Shape;655;p74"/>
          <p:cNvSpPr txBox="1"/>
          <p:nvPr>
            <p:ph idx="1" type="body"/>
          </p:nvPr>
        </p:nvSpPr>
        <p:spPr>
          <a:xfrm>
            <a:off x="2198550" y="1818075"/>
            <a:ext cx="3292200" cy="3525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Clr>
                <a:schemeClr val="dk1"/>
              </a:buClr>
              <a:buSzPts val="605"/>
              <a:buFont typeface="Arial"/>
              <a:buNone/>
            </a:pPr>
            <a:r>
              <a:rPr lang="en-GB" sz="1800"/>
              <a:t> is a square matrix such that</a:t>
            </a:r>
            <a:endParaRPr sz="1800"/>
          </a:p>
          <a:p>
            <a:pPr indent="0" lvl="0" marL="0" rtl="0" algn="l">
              <a:lnSpc>
                <a:spcPct val="70000"/>
              </a:lnSpc>
              <a:spcBef>
                <a:spcPts val="800"/>
              </a:spcBef>
              <a:spcAft>
                <a:spcPts val="0"/>
              </a:spcAft>
              <a:buClr>
                <a:schemeClr val="dk1"/>
              </a:buClr>
              <a:buSzPts val="605"/>
              <a:buFont typeface="Arial"/>
              <a:buNone/>
            </a:pPr>
            <a:r>
              <a:t/>
            </a:r>
            <a:endParaRPr sz="1800"/>
          </a:p>
          <a:p>
            <a:pPr indent="0" lvl="0" marL="0" rtl="0" algn="l">
              <a:lnSpc>
                <a:spcPct val="70000"/>
              </a:lnSpc>
              <a:spcBef>
                <a:spcPts val="800"/>
              </a:spcBef>
              <a:spcAft>
                <a:spcPts val="0"/>
              </a:spcAft>
              <a:buClr>
                <a:schemeClr val="dk1"/>
              </a:buClr>
              <a:buSzPts val="605"/>
              <a:buFont typeface="Arial"/>
              <a:buNone/>
            </a:pPr>
            <a:r>
              <a:t/>
            </a:r>
            <a:endParaRPr sz="1800"/>
          </a:p>
          <a:p>
            <a:pPr indent="0" lvl="0" marL="0" rtl="0" algn="l">
              <a:lnSpc>
                <a:spcPct val="70000"/>
              </a:lnSpc>
              <a:spcBef>
                <a:spcPts val="800"/>
              </a:spcBef>
              <a:spcAft>
                <a:spcPts val="0"/>
              </a:spcAft>
              <a:buSzPts val="605"/>
              <a:buNone/>
            </a:pPr>
            <a:r>
              <a:t/>
            </a:r>
            <a:endParaRPr sz="1800"/>
          </a:p>
        </p:txBody>
      </p:sp>
      <p:pic>
        <p:nvPicPr>
          <p:cNvPr id="656" name="Google Shape;656;p74" title="[0,0,0,&quot;https://www.codecogs.com/eqnedit.php?latex=I%5Cin%20%5Cmathbb%7BR%7D%5E%7Bn%5Ctimes%20n%7D#0&quot;]"/>
          <p:cNvPicPr preferRelativeResize="0"/>
          <p:nvPr/>
        </p:nvPicPr>
        <p:blipFill>
          <a:blip r:embed="rId3">
            <a:alphaModFix/>
          </a:blip>
          <a:stretch>
            <a:fillRect/>
          </a:stretch>
        </p:blipFill>
        <p:spPr>
          <a:xfrm>
            <a:off x="962875" y="1832194"/>
            <a:ext cx="1138767" cy="222250"/>
          </a:xfrm>
          <a:prstGeom prst="rect">
            <a:avLst/>
          </a:prstGeom>
          <a:noFill/>
          <a:ln>
            <a:noFill/>
          </a:ln>
        </p:spPr>
      </p:pic>
      <p:sp>
        <p:nvSpPr>
          <p:cNvPr id="657" name="Google Shape;657;p74"/>
          <p:cNvSpPr txBox="1"/>
          <p:nvPr/>
        </p:nvSpPr>
        <p:spPr>
          <a:xfrm>
            <a:off x="5142775" y="1694744"/>
            <a:ext cx="15354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t> </a:t>
            </a:r>
            <a:endParaRPr sz="2100"/>
          </a:p>
        </p:txBody>
      </p:sp>
      <p:pic>
        <p:nvPicPr>
          <p:cNvPr id="658" name="Google Shape;658;p74"/>
          <p:cNvPicPr preferRelativeResize="0"/>
          <p:nvPr/>
        </p:nvPicPr>
        <p:blipFill>
          <a:blip r:embed="rId4">
            <a:alphaModFix/>
          </a:blip>
          <a:stretch>
            <a:fillRect/>
          </a:stretch>
        </p:blipFill>
        <p:spPr>
          <a:xfrm>
            <a:off x="1004523" y="2266250"/>
            <a:ext cx="3567474" cy="1379776"/>
          </a:xfrm>
          <a:prstGeom prst="rect">
            <a:avLst/>
          </a:prstGeom>
          <a:noFill/>
          <a:ln>
            <a:noFill/>
          </a:ln>
        </p:spPr>
      </p:pic>
      <p:sp>
        <p:nvSpPr>
          <p:cNvPr id="659" name="Google Shape;659;p74"/>
          <p:cNvSpPr txBox="1"/>
          <p:nvPr/>
        </p:nvSpPr>
        <p:spPr>
          <a:xfrm>
            <a:off x="962875" y="1236388"/>
            <a:ext cx="4167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990000"/>
                </a:solidFill>
              </a:rPr>
              <a:t>Identity Matrix:</a:t>
            </a:r>
            <a:endParaRPr sz="2100">
              <a:solidFill>
                <a:srgbClr val="990000"/>
              </a:solidFill>
            </a:endParaRPr>
          </a:p>
        </p:txBody>
      </p:sp>
      <p:sp>
        <p:nvSpPr>
          <p:cNvPr id="660" name="Google Shape;660;p74"/>
          <p:cNvSpPr txBox="1"/>
          <p:nvPr/>
        </p:nvSpPr>
        <p:spPr>
          <a:xfrm>
            <a:off x="5244775" y="2683875"/>
            <a:ext cx="39135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Neutral element of matrix product: </a:t>
            </a:r>
            <a:r>
              <a:rPr i="1" lang="en-GB" sz="2100">
                <a:solidFill>
                  <a:schemeClr val="dk1"/>
                </a:solidFill>
              </a:rPr>
              <a:t>AI = IA =A</a:t>
            </a:r>
            <a:endParaRPr i="1" sz="2100">
              <a:solidFill>
                <a:schemeClr val="dk1"/>
              </a:solidFill>
            </a:endParaRPr>
          </a:p>
        </p:txBody>
      </p:sp>
      <p:sp>
        <p:nvSpPr>
          <p:cNvPr id="661" name="Google Shape;661;p74"/>
          <p:cNvSpPr/>
          <p:nvPr/>
        </p:nvSpPr>
        <p:spPr>
          <a:xfrm>
            <a:off x="4615400" y="2159646"/>
            <a:ext cx="1210975" cy="524700"/>
          </a:xfrm>
          <a:custGeom>
            <a:rect b="b" l="l" r="r" t="t"/>
            <a:pathLst>
              <a:path extrusionOk="0" h="20988" w="48439">
                <a:moveTo>
                  <a:pt x="0" y="13156"/>
                </a:moveTo>
                <a:cubicBezTo>
                  <a:pt x="3227" y="18535"/>
                  <a:pt x="13590" y="16057"/>
                  <a:pt x="18809" y="12578"/>
                </a:cubicBezTo>
                <a:cubicBezTo>
                  <a:pt x="25811" y="7911"/>
                  <a:pt x="33430" y="-2768"/>
                  <a:pt x="41090" y="713"/>
                </a:cubicBezTo>
                <a:cubicBezTo>
                  <a:pt x="44867" y="2430"/>
                  <a:pt x="48784" y="6718"/>
                  <a:pt x="48325" y="10841"/>
                </a:cubicBezTo>
                <a:cubicBezTo>
                  <a:pt x="47993" y="13824"/>
                  <a:pt x="44503" y="15616"/>
                  <a:pt x="41958" y="17207"/>
                </a:cubicBezTo>
                <a:cubicBezTo>
                  <a:pt x="41089" y="17750"/>
                  <a:pt x="40368" y="14457"/>
                  <a:pt x="39643" y="15182"/>
                </a:cubicBezTo>
                <a:cubicBezTo>
                  <a:pt x="38482" y="16343"/>
                  <a:pt x="38509" y="18692"/>
                  <a:pt x="39354" y="20101"/>
                </a:cubicBezTo>
                <a:cubicBezTo>
                  <a:pt x="40397" y="21840"/>
                  <a:pt x="43403" y="20390"/>
                  <a:pt x="45431" y="20390"/>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5"/>
          <p:cNvSpPr txBox="1"/>
          <p:nvPr/>
        </p:nvSpPr>
        <p:spPr>
          <a:xfrm>
            <a:off x="543900" y="1825500"/>
            <a:ext cx="80562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Matrix </a:t>
            </a:r>
            <a:r>
              <a:rPr i="1" lang="en-GB" sz="2100">
                <a:solidFill>
                  <a:schemeClr val="dk1"/>
                </a:solidFill>
              </a:rPr>
              <a:t>A</a:t>
            </a:r>
            <a:r>
              <a:rPr lang="en-GB" sz="2100">
                <a:solidFill>
                  <a:schemeClr val="dk1"/>
                </a:solidFill>
              </a:rPr>
              <a:t>                is invertible if there is </a:t>
            </a:r>
            <a:r>
              <a:rPr i="1" lang="en-GB" sz="2100">
                <a:solidFill>
                  <a:schemeClr val="dk1"/>
                </a:solidFill>
              </a:rPr>
              <a:t>A</a:t>
            </a:r>
            <a:r>
              <a:rPr baseline="30000" lang="en-GB" sz="2100">
                <a:solidFill>
                  <a:schemeClr val="dk1"/>
                </a:solidFill>
              </a:rPr>
              <a:t>-1 </a:t>
            </a:r>
            <a:r>
              <a:rPr lang="en-GB" sz="2100">
                <a:solidFill>
                  <a:schemeClr val="dk1"/>
                </a:solidFill>
              </a:rPr>
              <a:t>            s.t. </a:t>
            </a:r>
            <a:r>
              <a:rPr i="1" lang="en-GB" sz="2100">
                <a:solidFill>
                  <a:schemeClr val="dk1"/>
                </a:solidFill>
              </a:rPr>
              <a:t>A</a:t>
            </a:r>
            <a:r>
              <a:rPr baseline="30000" lang="en-GB" sz="2100">
                <a:solidFill>
                  <a:schemeClr val="dk1"/>
                </a:solidFill>
              </a:rPr>
              <a:t>-1</a:t>
            </a:r>
            <a:r>
              <a:rPr i="1" lang="en-GB" sz="2100">
                <a:solidFill>
                  <a:schemeClr val="dk1"/>
                </a:solidFill>
              </a:rPr>
              <a:t>A=A A</a:t>
            </a:r>
            <a:r>
              <a:rPr baseline="30000" lang="en-GB" sz="2100">
                <a:solidFill>
                  <a:schemeClr val="dk1"/>
                </a:solidFill>
              </a:rPr>
              <a:t>-1</a:t>
            </a:r>
            <a:r>
              <a:rPr lang="en-GB" sz="2100">
                <a:solidFill>
                  <a:schemeClr val="dk1"/>
                </a:solidFill>
              </a:rPr>
              <a:t>=</a:t>
            </a:r>
            <a:r>
              <a:rPr i="1" lang="en-GB" sz="2100">
                <a:solidFill>
                  <a:schemeClr val="dk1"/>
                </a:solidFill>
              </a:rPr>
              <a:t>I</a:t>
            </a:r>
            <a:endParaRPr i="1" sz="2100">
              <a:solidFill>
                <a:schemeClr val="dk1"/>
              </a:solidFill>
            </a:endParaRPr>
          </a:p>
          <a:p>
            <a:pPr indent="0" lvl="0" marL="0" rtl="0" algn="l">
              <a:spcBef>
                <a:spcPts val="0"/>
              </a:spcBef>
              <a:spcAft>
                <a:spcPts val="0"/>
              </a:spcAft>
              <a:buClr>
                <a:schemeClr val="dk1"/>
              </a:buClr>
              <a:buSzPts val="1100"/>
              <a:buFont typeface="Arial"/>
              <a:buNone/>
            </a:pPr>
            <a:r>
              <a:t/>
            </a:r>
            <a:endParaRPr sz="2100">
              <a:solidFill>
                <a:schemeClr val="dk1"/>
              </a:solidFill>
            </a:endParaRPr>
          </a:p>
          <a:p>
            <a:pPr indent="0" lvl="0" marL="0" rtl="0" algn="l">
              <a:spcBef>
                <a:spcPts val="0"/>
              </a:spcBef>
              <a:spcAft>
                <a:spcPts val="0"/>
              </a:spcAft>
              <a:buClr>
                <a:schemeClr val="dk1"/>
              </a:buClr>
              <a:buSzPts val="1100"/>
              <a:buFont typeface="Arial"/>
              <a:buNone/>
            </a:pPr>
            <a:r>
              <a:rPr lang="en-GB" sz="2100">
                <a:solidFill>
                  <a:schemeClr val="dk1"/>
                </a:solidFill>
              </a:rPr>
              <a:t>Matrix </a:t>
            </a:r>
            <a:r>
              <a:rPr i="1" lang="en-GB" sz="2100">
                <a:solidFill>
                  <a:schemeClr val="dk1"/>
                </a:solidFill>
              </a:rPr>
              <a:t>A</a:t>
            </a:r>
            <a:r>
              <a:rPr lang="en-GB" sz="2100">
                <a:solidFill>
                  <a:schemeClr val="dk1"/>
                </a:solidFill>
              </a:rPr>
              <a:t>                is invertible ⇔ det(A) ̸= 0.</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Clr>
                <a:schemeClr val="dk1"/>
              </a:buClr>
              <a:buSzPts val="1100"/>
              <a:buFont typeface="Arial"/>
              <a:buNone/>
            </a:pPr>
            <a:r>
              <a:rPr lang="en-GB" sz="2100">
                <a:solidFill>
                  <a:schemeClr val="dk1"/>
                </a:solidFill>
              </a:rPr>
              <a:t>Solving system </a:t>
            </a:r>
            <a:r>
              <a:rPr i="1" lang="en-GB" sz="2100">
                <a:solidFill>
                  <a:schemeClr val="dk1"/>
                </a:solidFill>
              </a:rPr>
              <a:t>Ax </a:t>
            </a:r>
            <a:r>
              <a:rPr lang="en-GB" sz="2100">
                <a:solidFill>
                  <a:schemeClr val="dk1"/>
                </a:solidFill>
              </a:rPr>
              <a:t>= </a:t>
            </a:r>
            <a:r>
              <a:rPr i="1" lang="en-GB" sz="2100">
                <a:solidFill>
                  <a:schemeClr val="dk1"/>
                </a:solidFill>
              </a:rPr>
              <a:t>b</a:t>
            </a:r>
            <a:r>
              <a:rPr lang="en-GB" sz="2100">
                <a:solidFill>
                  <a:schemeClr val="dk1"/>
                </a:solidFill>
              </a:rPr>
              <a:t>, if </a:t>
            </a:r>
            <a:r>
              <a:rPr i="1" lang="en-GB" sz="2100">
                <a:solidFill>
                  <a:schemeClr val="dk1"/>
                </a:solidFill>
              </a:rPr>
              <a:t>A</a:t>
            </a:r>
            <a:r>
              <a:rPr lang="en-GB" sz="2100">
                <a:solidFill>
                  <a:schemeClr val="dk1"/>
                </a:solidFill>
              </a:rPr>
              <a:t> is invertible: </a:t>
            </a:r>
            <a:r>
              <a:rPr i="1" lang="en-GB" sz="2100">
                <a:solidFill>
                  <a:schemeClr val="dk1"/>
                </a:solidFill>
              </a:rPr>
              <a:t>x = A</a:t>
            </a:r>
            <a:r>
              <a:rPr baseline="30000" lang="en-GB" sz="2100">
                <a:solidFill>
                  <a:schemeClr val="dk1"/>
                </a:solidFill>
              </a:rPr>
              <a:t>−1</a:t>
            </a:r>
            <a:r>
              <a:rPr i="1" lang="en-GB" sz="2100">
                <a:solidFill>
                  <a:schemeClr val="dk1"/>
                </a:solidFill>
              </a:rPr>
              <a:t>b.</a:t>
            </a:r>
            <a:endParaRPr i="1" sz="2100">
              <a:solidFill>
                <a:schemeClr val="dk1"/>
              </a:solidFill>
            </a:endParaRPr>
          </a:p>
          <a:p>
            <a:pPr indent="0" lvl="0" marL="0" rtl="0" algn="l">
              <a:spcBef>
                <a:spcPts val="0"/>
              </a:spcBef>
              <a:spcAft>
                <a:spcPts val="0"/>
              </a:spcAft>
              <a:buClr>
                <a:schemeClr val="dk1"/>
              </a:buClr>
              <a:buSzPts val="1100"/>
              <a:buFont typeface="Arial"/>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p:txBody>
      </p:sp>
      <p:sp>
        <p:nvSpPr>
          <p:cNvPr id="667" name="Google Shape;667;p7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useful notions: Matrices III</a:t>
            </a:r>
            <a:endParaRPr/>
          </a:p>
        </p:txBody>
      </p:sp>
      <p:sp>
        <p:nvSpPr>
          <p:cNvPr id="668" name="Google Shape;668;p75"/>
          <p:cNvSpPr txBox="1"/>
          <p:nvPr/>
        </p:nvSpPr>
        <p:spPr>
          <a:xfrm>
            <a:off x="5142775" y="1694744"/>
            <a:ext cx="15354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t> </a:t>
            </a:r>
            <a:endParaRPr sz="2100"/>
          </a:p>
        </p:txBody>
      </p:sp>
      <p:sp>
        <p:nvSpPr>
          <p:cNvPr id="669" name="Google Shape;669;p75"/>
          <p:cNvSpPr txBox="1"/>
          <p:nvPr/>
        </p:nvSpPr>
        <p:spPr>
          <a:xfrm>
            <a:off x="579475" y="1226838"/>
            <a:ext cx="4167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u="sng">
                <a:solidFill>
                  <a:srgbClr val="990000"/>
                </a:solidFill>
              </a:rPr>
              <a:t>Inverse:</a:t>
            </a:r>
            <a:endParaRPr b="1" sz="2100" u="sng">
              <a:solidFill>
                <a:srgbClr val="990000"/>
              </a:solidFill>
            </a:endParaRPr>
          </a:p>
        </p:txBody>
      </p:sp>
      <p:pic>
        <p:nvPicPr>
          <p:cNvPr id="670" name="Google Shape;670;p75"/>
          <p:cNvPicPr preferRelativeResize="0"/>
          <p:nvPr/>
        </p:nvPicPr>
        <p:blipFill>
          <a:blip r:embed="rId3">
            <a:alphaModFix/>
          </a:blip>
          <a:stretch>
            <a:fillRect/>
          </a:stretch>
        </p:blipFill>
        <p:spPr>
          <a:xfrm>
            <a:off x="1215325" y="3709900"/>
            <a:ext cx="6322201" cy="373925"/>
          </a:xfrm>
          <a:prstGeom prst="rect">
            <a:avLst/>
          </a:prstGeom>
          <a:noFill/>
          <a:ln>
            <a:noFill/>
          </a:ln>
        </p:spPr>
      </p:pic>
      <p:pic>
        <p:nvPicPr>
          <p:cNvPr id="671" name="Google Shape;671;p75"/>
          <p:cNvPicPr preferRelativeResize="0"/>
          <p:nvPr/>
        </p:nvPicPr>
        <p:blipFill>
          <a:blip r:embed="rId4">
            <a:alphaModFix/>
          </a:blip>
          <a:stretch>
            <a:fillRect/>
          </a:stretch>
        </p:blipFill>
        <p:spPr>
          <a:xfrm>
            <a:off x="6029825" y="2383225"/>
            <a:ext cx="2082850" cy="762825"/>
          </a:xfrm>
          <a:prstGeom prst="rect">
            <a:avLst/>
          </a:prstGeom>
          <a:noFill/>
          <a:ln>
            <a:noFill/>
          </a:ln>
        </p:spPr>
      </p:pic>
      <p:pic>
        <p:nvPicPr>
          <p:cNvPr id="672" name="Google Shape;672;p75"/>
          <p:cNvPicPr preferRelativeResize="0"/>
          <p:nvPr/>
        </p:nvPicPr>
        <p:blipFill rotWithShape="1">
          <a:blip r:embed="rId5">
            <a:alphaModFix/>
          </a:blip>
          <a:srcRect b="-10" l="8911" r="63336" t="0"/>
          <a:stretch/>
        </p:blipFill>
        <p:spPr>
          <a:xfrm>
            <a:off x="5729475" y="1847188"/>
            <a:ext cx="890518" cy="442625"/>
          </a:xfrm>
          <a:prstGeom prst="rect">
            <a:avLst/>
          </a:prstGeom>
          <a:noFill/>
          <a:ln>
            <a:noFill/>
          </a:ln>
        </p:spPr>
      </p:pic>
      <p:pic>
        <p:nvPicPr>
          <p:cNvPr id="673" name="Google Shape;673;p75"/>
          <p:cNvPicPr preferRelativeResize="0"/>
          <p:nvPr/>
        </p:nvPicPr>
        <p:blipFill rotWithShape="1">
          <a:blip r:embed="rId6">
            <a:alphaModFix/>
          </a:blip>
          <a:srcRect b="0" l="24345" r="0" t="0"/>
          <a:stretch/>
        </p:blipFill>
        <p:spPr>
          <a:xfrm>
            <a:off x="1692800" y="1830275"/>
            <a:ext cx="1064300" cy="486000"/>
          </a:xfrm>
          <a:prstGeom prst="rect">
            <a:avLst/>
          </a:prstGeom>
          <a:noFill/>
          <a:ln>
            <a:noFill/>
          </a:ln>
        </p:spPr>
      </p:pic>
      <p:pic>
        <p:nvPicPr>
          <p:cNvPr id="674" name="Google Shape;674;p75"/>
          <p:cNvPicPr preferRelativeResize="0"/>
          <p:nvPr/>
        </p:nvPicPr>
        <p:blipFill rotWithShape="1">
          <a:blip r:embed="rId6">
            <a:alphaModFix/>
          </a:blip>
          <a:srcRect b="0" l="24345" r="0" t="0"/>
          <a:stretch/>
        </p:blipFill>
        <p:spPr>
          <a:xfrm>
            <a:off x="1733325" y="2424150"/>
            <a:ext cx="1064300" cy="4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useful notions: Probabilities </a:t>
            </a:r>
            <a:endParaRPr/>
          </a:p>
        </p:txBody>
      </p:sp>
      <p:pic>
        <p:nvPicPr>
          <p:cNvPr id="680" name="Google Shape;680;p76"/>
          <p:cNvPicPr preferRelativeResize="0"/>
          <p:nvPr/>
        </p:nvPicPr>
        <p:blipFill>
          <a:blip r:embed="rId3">
            <a:alphaModFix/>
          </a:blip>
          <a:stretch>
            <a:fillRect/>
          </a:stretch>
        </p:blipFill>
        <p:spPr>
          <a:xfrm>
            <a:off x="3311100" y="1689088"/>
            <a:ext cx="1354925" cy="661275"/>
          </a:xfrm>
          <a:prstGeom prst="rect">
            <a:avLst/>
          </a:prstGeom>
          <a:noFill/>
          <a:ln>
            <a:noFill/>
          </a:ln>
        </p:spPr>
      </p:pic>
      <p:pic>
        <p:nvPicPr>
          <p:cNvPr id="681" name="Google Shape;681;p76"/>
          <p:cNvPicPr preferRelativeResize="0"/>
          <p:nvPr/>
        </p:nvPicPr>
        <p:blipFill>
          <a:blip r:embed="rId4">
            <a:alphaModFix/>
          </a:blip>
          <a:stretch>
            <a:fillRect/>
          </a:stretch>
        </p:blipFill>
        <p:spPr>
          <a:xfrm>
            <a:off x="3368975" y="2662900"/>
            <a:ext cx="1843951" cy="712575"/>
          </a:xfrm>
          <a:prstGeom prst="rect">
            <a:avLst/>
          </a:prstGeom>
          <a:noFill/>
          <a:ln>
            <a:noFill/>
          </a:ln>
        </p:spPr>
      </p:pic>
      <p:sp>
        <p:nvSpPr>
          <p:cNvPr id="682" name="Google Shape;682;p76"/>
          <p:cNvSpPr txBox="1"/>
          <p:nvPr/>
        </p:nvSpPr>
        <p:spPr>
          <a:xfrm>
            <a:off x="701725" y="1776725"/>
            <a:ext cx="24741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990000"/>
                </a:solidFill>
              </a:rPr>
              <a:t>Classical definition</a:t>
            </a:r>
            <a:endParaRPr sz="2100">
              <a:solidFill>
                <a:srgbClr val="990000"/>
              </a:solidFill>
            </a:endParaRPr>
          </a:p>
        </p:txBody>
      </p:sp>
      <p:sp>
        <p:nvSpPr>
          <p:cNvPr id="683" name="Google Shape;683;p76"/>
          <p:cNvSpPr txBox="1"/>
          <p:nvPr/>
        </p:nvSpPr>
        <p:spPr>
          <a:xfrm>
            <a:off x="701725" y="2808638"/>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rgbClr val="990000"/>
                </a:solidFill>
              </a:rPr>
              <a:t>Frequentist</a:t>
            </a:r>
            <a:r>
              <a:rPr lang="en-GB" sz="2100">
                <a:solidFill>
                  <a:srgbClr val="990000"/>
                </a:solidFill>
              </a:rPr>
              <a:t> definition</a:t>
            </a:r>
            <a:endParaRPr sz="2100">
              <a:solidFill>
                <a:srgbClr val="990000"/>
              </a:solidFill>
            </a:endParaRPr>
          </a:p>
        </p:txBody>
      </p:sp>
      <p:sp>
        <p:nvSpPr>
          <p:cNvPr id="684" name="Google Shape;684;p76"/>
          <p:cNvSpPr txBox="1"/>
          <p:nvPr/>
        </p:nvSpPr>
        <p:spPr>
          <a:xfrm>
            <a:off x="5404425" y="1624325"/>
            <a:ext cx="3291300" cy="8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solidFill>
                  <a:schemeClr val="dk1"/>
                </a:solidFill>
                <a:highlight>
                  <a:srgbClr val="FFFFFF"/>
                </a:highlight>
              </a:rPr>
              <a:t>N</a:t>
            </a:r>
            <a:r>
              <a:rPr lang="en-GB">
                <a:solidFill>
                  <a:schemeClr val="dk1"/>
                </a:solidFill>
                <a:highlight>
                  <a:srgbClr val="FFFFFF"/>
                </a:highlight>
              </a:rPr>
              <a:t> mutually exclusive equally likely outcomes, </a:t>
            </a:r>
            <a:r>
              <a:rPr i="1" lang="en-GB">
                <a:solidFill>
                  <a:schemeClr val="dk1"/>
                </a:solidFill>
                <a:highlight>
                  <a:srgbClr val="FFFFFF"/>
                </a:highlight>
              </a:rPr>
              <a:t>N</a:t>
            </a:r>
            <a:r>
              <a:rPr b="1" baseline="-25000" i="1" lang="en-GB">
                <a:solidFill>
                  <a:schemeClr val="dk1"/>
                </a:solidFill>
                <a:highlight>
                  <a:srgbClr val="FFFFFF"/>
                </a:highlight>
              </a:rPr>
              <a:t>A</a:t>
            </a:r>
            <a:r>
              <a:rPr i="1" lang="en-GB">
                <a:solidFill>
                  <a:schemeClr val="dk1"/>
                </a:solidFill>
                <a:highlight>
                  <a:srgbClr val="FFFFFF"/>
                </a:highlight>
              </a:rPr>
              <a:t> </a:t>
            </a:r>
            <a:r>
              <a:rPr lang="en-GB">
                <a:solidFill>
                  <a:schemeClr val="dk1"/>
                </a:solidFill>
                <a:highlight>
                  <a:srgbClr val="FFFFFF"/>
                </a:highlight>
              </a:rPr>
              <a:t>of which result in the occurrence of event </a:t>
            </a:r>
            <a:r>
              <a:rPr i="1" lang="en-GB">
                <a:solidFill>
                  <a:schemeClr val="dk1"/>
                </a:solidFill>
                <a:highlight>
                  <a:srgbClr val="FFFFFF"/>
                </a:highlight>
              </a:rPr>
              <a:t>A</a:t>
            </a:r>
            <a:r>
              <a:rPr lang="en-GB">
                <a:solidFill>
                  <a:schemeClr val="dk1"/>
                </a:solidFill>
                <a:highlight>
                  <a:srgbClr val="FFFFFF"/>
                </a:highlight>
              </a:rPr>
              <a:t>. </a:t>
            </a:r>
            <a:endParaRPr sz="2100">
              <a:solidFill>
                <a:schemeClr val="dk1"/>
              </a:solidFill>
            </a:endParaRPr>
          </a:p>
        </p:txBody>
      </p:sp>
      <p:sp>
        <p:nvSpPr>
          <p:cNvPr id="685" name="Google Shape;685;p76"/>
          <p:cNvSpPr txBox="1"/>
          <p:nvPr/>
        </p:nvSpPr>
        <p:spPr>
          <a:xfrm>
            <a:off x="5404425" y="2579600"/>
            <a:ext cx="3000000" cy="66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GB">
                <a:solidFill>
                  <a:schemeClr val="dk1"/>
                </a:solidFill>
                <a:highlight>
                  <a:srgbClr val="FFFFFF"/>
                </a:highlight>
              </a:rPr>
              <a:t>relative frequency of occurrence of </a:t>
            </a:r>
            <a:r>
              <a:rPr i="1" lang="en-GB">
                <a:solidFill>
                  <a:schemeClr val="dk1"/>
                </a:solidFill>
                <a:highlight>
                  <a:srgbClr val="FFFFFF"/>
                </a:highlight>
              </a:rPr>
              <a:t>A</a:t>
            </a:r>
            <a:r>
              <a:rPr lang="en-GB">
                <a:solidFill>
                  <a:schemeClr val="dk1"/>
                </a:solidFill>
                <a:highlight>
                  <a:srgbClr val="FFFFFF"/>
                </a:highlight>
              </a:rPr>
              <a:t> in infinite number of trials</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7"/>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Recap of useful notions: Conditional Probabilities </a:t>
            </a:r>
            <a:endParaRPr/>
          </a:p>
        </p:txBody>
      </p:sp>
      <p:pic>
        <p:nvPicPr>
          <p:cNvPr id="691" name="Google Shape;691;p77"/>
          <p:cNvPicPr preferRelativeResize="0"/>
          <p:nvPr/>
        </p:nvPicPr>
        <p:blipFill>
          <a:blip r:embed="rId3">
            <a:alphaModFix/>
          </a:blip>
          <a:stretch>
            <a:fillRect/>
          </a:stretch>
        </p:blipFill>
        <p:spPr>
          <a:xfrm>
            <a:off x="704375" y="1576775"/>
            <a:ext cx="4903850" cy="781575"/>
          </a:xfrm>
          <a:prstGeom prst="rect">
            <a:avLst/>
          </a:prstGeom>
          <a:noFill/>
          <a:ln>
            <a:noFill/>
          </a:ln>
        </p:spPr>
      </p:pic>
      <p:pic>
        <p:nvPicPr>
          <p:cNvPr id="692" name="Google Shape;692;p77"/>
          <p:cNvPicPr preferRelativeResize="0"/>
          <p:nvPr/>
        </p:nvPicPr>
        <p:blipFill>
          <a:blip r:embed="rId4">
            <a:alphaModFix/>
          </a:blip>
          <a:stretch>
            <a:fillRect/>
          </a:stretch>
        </p:blipFill>
        <p:spPr>
          <a:xfrm>
            <a:off x="6506550" y="1234198"/>
            <a:ext cx="2195248" cy="2085828"/>
          </a:xfrm>
          <a:prstGeom prst="rect">
            <a:avLst/>
          </a:prstGeom>
          <a:noFill/>
          <a:ln>
            <a:noFill/>
          </a:ln>
        </p:spPr>
      </p:pic>
      <p:pic>
        <p:nvPicPr>
          <p:cNvPr id="693" name="Google Shape;693;p77"/>
          <p:cNvPicPr preferRelativeResize="0"/>
          <p:nvPr/>
        </p:nvPicPr>
        <p:blipFill>
          <a:blip r:embed="rId5">
            <a:alphaModFix/>
          </a:blip>
          <a:stretch>
            <a:fillRect/>
          </a:stretch>
        </p:blipFill>
        <p:spPr>
          <a:xfrm>
            <a:off x="738350" y="3282478"/>
            <a:ext cx="6829051" cy="991950"/>
          </a:xfrm>
          <a:prstGeom prst="rect">
            <a:avLst/>
          </a:prstGeom>
          <a:noFill/>
          <a:ln>
            <a:noFill/>
          </a:ln>
        </p:spPr>
      </p:pic>
      <p:pic>
        <p:nvPicPr>
          <p:cNvPr id="694" name="Google Shape;694;p77"/>
          <p:cNvPicPr preferRelativeResize="0"/>
          <p:nvPr/>
        </p:nvPicPr>
        <p:blipFill>
          <a:blip r:embed="rId6">
            <a:alphaModFix/>
          </a:blip>
          <a:stretch>
            <a:fillRect/>
          </a:stretch>
        </p:blipFill>
        <p:spPr>
          <a:xfrm>
            <a:off x="738351" y="2570153"/>
            <a:ext cx="4398374" cy="55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8"/>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Recap of useful notions: Conditional Probabilities </a:t>
            </a:r>
            <a:endParaRPr/>
          </a:p>
        </p:txBody>
      </p:sp>
      <p:pic>
        <p:nvPicPr>
          <p:cNvPr id="700" name="Google Shape;700;p78"/>
          <p:cNvPicPr preferRelativeResize="0"/>
          <p:nvPr/>
        </p:nvPicPr>
        <p:blipFill>
          <a:blip r:embed="rId3">
            <a:alphaModFix/>
          </a:blip>
          <a:stretch>
            <a:fillRect/>
          </a:stretch>
        </p:blipFill>
        <p:spPr>
          <a:xfrm>
            <a:off x="1501698" y="1141098"/>
            <a:ext cx="5420651" cy="2085827"/>
          </a:xfrm>
          <a:prstGeom prst="rect">
            <a:avLst/>
          </a:prstGeom>
          <a:noFill/>
          <a:ln>
            <a:noFill/>
          </a:ln>
        </p:spPr>
      </p:pic>
      <p:pic>
        <p:nvPicPr>
          <p:cNvPr id="701" name="Google Shape;701;p78"/>
          <p:cNvPicPr preferRelativeResize="0"/>
          <p:nvPr/>
        </p:nvPicPr>
        <p:blipFill>
          <a:blip r:embed="rId4">
            <a:alphaModFix/>
          </a:blip>
          <a:stretch>
            <a:fillRect/>
          </a:stretch>
        </p:blipFill>
        <p:spPr>
          <a:xfrm>
            <a:off x="4318775" y="3369900"/>
            <a:ext cx="2460975" cy="833150"/>
          </a:xfrm>
          <a:prstGeom prst="rect">
            <a:avLst/>
          </a:prstGeom>
          <a:noFill/>
          <a:ln>
            <a:noFill/>
          </a:ln>
        </p:spPr>
      </p:pic>
      <p:sp>
        <p:nvSpPr>
          <p:cNvPr id="702" name="Google Shape;702;p78"/>
          <p:cNvSpPr txBox="1"/>
          <p:nvPr/>
        </p:nvSpPr>
        <p:spPr>
          <a:xfrm>
            <a:off x="1554450" y="3543475"/>
            <a:ext cx="24609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dk1"/>
                </a:solidFill>
              </a:rPr>
              <a:t>Bayes Theorem:</a:t>
            </a:r>
            <a:endParaRPr b="1" sz="2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6" name="Shape 706"/>
        <p:cNvGrpSpPr/>
        <p:nvPr/>
      </p:nvGrpSpPr>
      <p:grpSpPr>
        <a:xfrm>
          <a:off x="0" y="0"/>
          <a:ext cx="0" cy="0"/>
          <a:chOff x="0" y="0"/>
          <a:chExt cx="0" cy="0"/>
        </a:xfrm>
      </p:grpSpPr>
      <p:sp>
        <p:nvSpPr>
          <p:cNvPr id="707" name="Google Shape;707;p79"/>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Recap of useful notions: Conditional Probabilities </a:t>
            </a:r>
            <a:endParaRPr/>
          </a:p>
        </p:txBody>
      </p:sp>
      <p:pic>
        <p:nvPicPr>
          <p:cNvPr id="708" name="Google Shape;708;p79"/>
          <p:cNvPicPr preferRelativeResize="0"/>
          <p:nvPr/>
        </p:nvPicPr>
        <p:blipFill>
          <a:blip r:embed="rId3">
            <a:alphaModFix/>
          </a:blip>
          <a:stretch>
            <a:fillRect/>
          </a:stretch>
        </p:blipFill>
        <p:spPr>
          <a:xfrm>
            <a:off x="2147624" y="1441273"/>
            <a:ext cx="4529527" cy="154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4"/>
          <p:cNvSpPr txBox="1"/>
          <p:nvPr>
            <p:ph idx="1" type="body"/>
          </p:nvPr>
        </p:nvSpPr>
        <p:spPr>
          <a:xfrm>
            <a:off x="233505" y="791623"/>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C00000"/>
              </a:buClr>
              <a:buSzPct val="100000"/>
              <a:buFont typeface="Playfair Display"/>
              <a:buNone/>
            </a:pPr>
            <a:r>
              <a:rPr lang="en-GB"/>
              <a:t>Module Topics</a:t>
            </a:r>
            <a:endParaRPr/>
          </a:p>
        </p:txBody>
      </p:sp>
      <p:sp>
        <p:nvSpPr>
          <p:cNvPr id="229" name="Google Shape;229;p44"/>
          <p:cNvSpPr txBox="1"/>
          <p:nvPr>
            <p:ph idx="2" type="body"/>
          </p:nvPr>
        </p:nvSpPr>
        <p:spPr>
          <a:xfrm>
            <a:off x="233505" y="1417321"/>
            <a:ext cx="4061318" cy="1869227"/>
          </a:xfrm>
          <a:prstGeom prst="rect">
            <a:avLst/>
          </a:prstGeom>
          <a:noFill/>
          <a:ln>
            <a:noFill/>
          </a:ln>
        </p:spPr>
        <p:txBody>
          <a:bodyPr anchorCtr="0" anchor="t" bIns="34275" lIns="68575" spcFirstLastPara="1" rIns="68575" wrap="square" tIns="34275">
            <a:normAutofit fontScale="92500" lnSpcReduction="20000"/>
          </a:bodyPr>
          <a:lstStyle/>
          <a:p>
            <a:pPr indent="-183832" lvl="0" marL="190500" rtl="0" algn="l">
              <a:lnSpc>
                <a:spcPct val="150000"/>
              </a:lnSpc>
              <a:spcBef>
                <a:spcPts val="0"/>
              </a:spcBef>
              <a:spcAft>
                <a:spcPts val="0"/>
              </a:spcAft>
              <a:buClr>
                <a:srgbClr val="C00000"/>
              </a:buClr>
              <a:buSzPct val="116666"/>
              <a:buAutoNum type="arabicPeriod"/>
            </a:pPr>
            <a:r>
              <a:rPr lang="en-GB"/>
              <a:t>Regression vs classification;</a:t>
            </a:r>
            <a:endParaRPr/>
          </a:p>
          <a:p>
            <a:pPr indent="-183832" lvl="0" marL="190500" rtl="0" algn="l">
              <a:spcBef>
                <a:spcPts val="0"/>
              </a:spcBef>
              <a:spcAft>
                <a:spcPts val="0"/>
              </a:spcAft>
              <a:buSzPct val="116666"/>
              <a:buAutoNum type="arabicPeriod"/>
            </a:pPr>
            <a:r>
              <a:rPr lang="en-GB">
                <a:solidFill>
                  <a:schemeClr val="dk1"/>
                </a:solidFill>
              </a:rPr>
              <a:t>Data preparation, validation and evaluation;</a:t>
            </a:r>
            <a:endParaRPr/>
          </a:p>
          <a:p>
            <a:pPr indent="-183832" lvl="0" marL="190500" rtl="0" algn="l">
              <a:lnSpc>
                <a:spcPct val="150000"/>
              </a:lnSpc>
              <a:spcBef>
                <a:spcPts val="0"/>
              </a:spcBef>
              <a:spcAft>
                <a:spcPts val="0"/>
              </a:spcAft>
              <a:buClr>
                <a:srgbClr val="C00000"/>
              </a:buClr>
              <a:buSzPct val="116666"/>
              <a:buAutoNum type="arabicPeriod"/>
            </a:pPr>
            <a:r>
              <a:rPr lang="en-GB"/>
              <a:t>Supervised vs unsupervised models;</a:t>
            </a:r>
            <a:endParaRPr/>
          </a:p>
          <a:p>
            <a:pPr indent="-183832" lvl="0" marL="190500" rtl="0" algn="l">
              <a:lnSpc>
                <a:spcPct val="150000"/>
              </a:lnSpc>
              <a:spcBef>
                <a:spcPts val="0"/>
              </a:spcBef>
              <a:spcAft>
                <a:spcPts val="0"/>
              </a:spcAft>
              <a:buClr>
                <a:srgbClr val="C00000"/>
              </a:buClr>
              <a:buSzPct val="116666"/>
              <a:buAutoNum type="arabicPeriod"/>
            </a:pPr>
            <a:r>
              <a:rPr lang="en-GB"/>
              <a:t>Neural Networks;</a:t>
            </a:r>
            <a:endParaRPr/>
          </a:p>
          <a:p>
            <a:pPr indent="-183832" lvl="0" marL="190500" rtl="0" algn="l">
              <a:spcBef>
                <a:spcPts val="0"/>
              </a:spcBef>
              <a:spcAft>
                <a:spcPts val="0"/>
              </a:spcAft>
              <a:buSzPct val="116666"/>
              <a:buAutoNum type="arabicPeriod"/>
            </a:pPr>
            <a:r>
              <a:rPr lang="en-GB">
                <a:solidFill>
                  <a:schemeClr val="dk1"/>
                </a:solidFill>
              </a:rPr>
              <a:t>Reinforcement learning;</a:t>
            </a:r>
            <a:endParaRPr/>
          </a:p>
          <a:p>
            <a:pPr indent="-183832" lvl="0" marL="190500" rtl="0" algn="l">
              <a:spcBef>
                <a:spcPts val="0"/>
              </a:spcBef>
              <a:spcAft>
                <a:spcPts val="0"/>
              </a:spcAft>
              <a:buSzPct val="116666"/>
              <a:buAutoNum type="arabicPeriod"/>
            </a:pPr>
            <a:r>
              <a:rPr lang="en-GB">
                <a:solidFill>
                  <a:schemeClr val="dk1"/>
                </a:solidFill>
              </a:rPr>
              <a:t>Advanced topics; and </a:t>
            </a:r>
            <a:endParaRPr>
              <a:solidFill>
                <a:schemeClr val="dk1"/>
              </a:solidFill>
            </a:endParaRPr>
          </a:p>
          <a:p>
            <a:pPr indent="-183832" lvl="0" marL="190500" rtl="0" algn="l">
              <a:spcBef>
                <a:spcPts val="0"/>
              </a:spcBef>
              <a:spcAft>
                <a:spcPts val="0"/>
              </a:spcAft>
              <a:buSzPct val="116666"/>
              <a:buAutoNum type="arabicPeriod"/>
            </a:pPr>
            <a:r>
              <a:rPr lang="en-GB">
                <a:solidFill>
                  <a:schemeClr val="dk1"/>
                </a:solidFill>
              </a:rPr>
              <a:t>Your own projects!! </a:t>
            </a:r>
            <a:endParaRPr>
              <a:solidFill>
                <a:schemeClr val="dk1"/>
              </a:solidFill>
            </a:endParaRPr>
          </a:p>
        </p:txBody>
      </p:sp>
      <p:sp>
        <p:nvSpPr>
          <p:cNvPr id="230" name="Google Shape;230;p44"/>
          <p:cNvSpPr txBox="1"/>
          <p:nvPr/>
        </p:nvSpPr>
        <p:spPr>
          <a:xfrm>
            <a:off x="1264160" y="3727485"/>
            <a:ext cx="215832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Visit to download materials.</a:t>
            </a:r>
            <a:endParaRPr sz="1100"/>
          </a:p>
        </p:txBody>
      </p:sp>
      <p:pic>
        <p:nvPicPr>
          <p:cNvPr id="231" name="Google Shape;231;p44"/>
          <p:cNvPicPr preferRelativeResize="0"/>
          <p:nvPr/>
        </p:nvPicPr>
        <p:blipFill rotWithShape="1">
          <a:blip r:embed="rId3">
            <a:alphaModFix/>
          </a:blip>
          <a:srcRect b="0" l="0" r="0" t="0"/>
          <a:stretch/>
        </p:blipFill>
        <p:spPr>
          <a:xfrm>
            <a:off x="507065" y="3484681"/>
            <a:ext cx="757095" cy="762607"/>
          </a:xfrm>
          <a:prstGeom prst="rect">
            <a:avLst/>
          </a:prstGeom>
          <a:noFill/>
          <a:ln>
            <a:noFill/>
          </a:ln>
        </p:spPr>
      </p:pic>
      <p:pic>
        <p:nvPicPr>
          <p:cNvPr id="232" name="Google Shape;232;p44"/>
          <p:cNvPicPr preferRelativeResize="0"/>
          <p:nvPr/>
        </p:nvPicPr>
        <p:blipFill>
          <a:blip r:embed="rId4">
            <a:alphaModFix/>
          </a:blip>
          <a:stretch>
            <a:fillRect/>
          </a:stretch>
        </p:blipFill>
        <p:spPr>
          <a:xfrm>
            <a:off x="4990275" y="477451"/>
            <a:ext cx="3626125" cy="3626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0"/>
          <p:cNvSpPr txBox="1"/>
          <p:nvPr>
            <p:ph idx="1" type="body"/>
          </p:nvPr>
        </p:nvSpPr>
        <p:spPr>
          <a:xfrm>
            <a:off x="202072" y="3470204"/>
            <a:ext cx="8655600" cy="5916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Linear Regression</a:t>
            </a:r>
            <a:endParaRPr/>
          </a:p>
        </p:txBody>
      </p:sp>
      <p:sp>
        <p:nvSpPr>
          <p:cNvPr id="714" name="Google Shape;714;p80"/>
          <p:cNvSpPr txBox="1"/>
          <p:nvPr>
            <p:ph idx="2" type="body"/>
          </p:nvPr>
        </p:nvSpPr>
        <p:spPr>
          <a:xfrm>
            <a:off x="5231674" y="1071504"/>
            <a:ext cx="3625800" cy="288600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a:t>
            </a:r>
            <a:r>
              <a:rPr lang="en-GB"/>
              <a:t>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1"/>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regression</a:t>
            </a:r>
            <a:endParaRPr/>
          </a:p>
        </p:txBody>
      </p:sp>
      <p:cxnSp>
        <p:nvCxnSpPr>
          <p:cNvPr id="720" name="Google Shape;720;p81"/>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721" name="Google Shape;721;p81"/>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722" name="Google Shape;722;p81"/>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1"/>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1"/>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1"/>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1"/>
          <p:cNvSpPr/>
          <p:nvPr/>
        </p:nvSpPr>
        <p:spPr>
          <a:xfrm>
            <a:off x="61545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1"/>
          <p:cNvSpPr/>
          <p:nvPr/>
        </p:nvSpPr>
        <p:spPr>
          <a:xfrm>
            <a:off x="6535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1"/>
          <p:cNvSpPr/>
          <p:nvPr/>
        </p:nvSpPr>
        <p:spPr>
          <a:xfrm>
            <a:off x="6383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1"/>
          <p:cNvSpPr/>
          <p:nvPr/>
        </p:nvSpPr>
        <p:spPr>
          <a:xfrm>
            <a:off x="63831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1"/>
          <p:cNvSpPr/>
          <p:nvPr/>
        </p:nvSpPr>
        <p:spPr>
          <a:xfrm>
            <a:off x="69927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1"/>
          <p:cNvSpPr/>
          <p:nvPr/>
        </p:nvSpPr>
        <p:spPr>
          <a:xfrm>
            <a:off x="69927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1"/>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1"/>
          <p:cNvSpPr/>
          <p:nvPr/>
        </p:nvSpPr>
        <p:spPr>
          <a:xfrm>
            <a:off x="63831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1"/>
          <p:cNvSpPr/>
          <p:nvPr/>
        </p:nvSpPr>
        <p:spPr>
          <a:xfrm>
            <a:off x="6764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1"/>
          <p:cNvSpPr/>
          <p:nvPr/>
        </p:nvSpPr>
        <p:spPr>
          <a:xfrm>
            <a:off x="6588550" y="25717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1"/>
          <p:cNvSpPr/>
          <p:nvPr/>
        </p:nvSpPr>
        <p:spPr>
          <a:xfrm>
            <a:off x="71451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1"/>
          <p:cNvSpPr/>
          <p:nvPr/>
        </p:nvSpPr>
        <p:spPr>
          <a:xfrm>
            <a:off x="72975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1"/>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1"/>
          <p:cNvSpPr/>
          <p:nvPr/>
        </p:nvSpPr>
        <p:spPr>
          <a:xfrm>
            <a:off x="72213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1"/>
          <p:cNvSpPr/>
          <p:nvPr/>
        </p:nvSpPr>
        <p:spPr>
          <a:xfrm>
            <a:off x="7297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1"/>
          <p:cNvSpPr/>
          <p:nvPr/>
        </p:nvSpPr>
        <p:spPr>
          <a:xfrm>
            <a:off x="75261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1"/>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1"/>
          <p:cNvSpPr/>
          <p:nvPr/>
        </p:nvSpPr>
        <p:spPr>
          <a:xfrm>
            <a:off x="7754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1"/>
          <p:cNvSpPr/>
          <p:nvPr/>
        </p:nvSpPr>
        <p:spPr>
          <a:xfrm>
            <a:off x="74499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1"/>
          <p:cNvSpPr/>
          <p:nvPr/>
        </p:nvSpPr>
        <p:spPr>
          <a:xfrm>
            <a:off x="76785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1"/>
          <p:cNvSpPr/>
          <p:nvPr/>
        </p:nvSpPr>
        <p:spPr>
          <a:xfrm>
            <a:off x="7899475" y="21735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1"/>
          <p:cNvSpPr/>
          <p:nvPr/>
        </p:nvSpPr>
        <p:spPr>
          <a:xfrm>
            <a:off x="75261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1"/>
          <p:cNvSpPr/>
          <p:nvPr/>
        </p:nvSpPr>
        <p:spPr>
          <a:xfrm>
            <a:off x="8059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1"/>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1"/>
          <p:cNvSpPr/>
          <p:nvPr/>
        </p:nvSpPr>
        <p:spPr>
          <a:xfrm>
            <a:off x="62307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1"/>
          <p:cNvSpPr/>
          <p:nvPr/>
        </p:nvSpPr>
        <p:spPr>
          <a:xfrm>
            <a:off x="68403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1"/>
          <p:cNvSpPr/>
          <p:nvPr/>
        </p:nvSpPr>
        <p:spPr>
          <a:xfrm>
            <a:off x="6611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1"/>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1"/>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1"/>
          <p:cNvSpPr/>
          <p:nvPr/>
        </p:nvSpPr>
        <p:spPr>
          <a:xfrm>
            <a:off x="63069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1"/>
          <p:cNvSpPr/>
          <p:nvPr/>
        </p:nvSpPr>
        <p:spPr>
          <a:xfrm>
            <a:off x="61545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1"/>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1"/>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1"/>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1"/>
          <p:cNvSpPr/>
          <p:nvPr/>
        </p:nvSpPr>
        <p:spPr>
          <a:xfrm>
            <a:off x="61545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1"/>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1"/>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1"/>
          <p:cNvSpPr/>
          <p:nvPr/>
        </p:nvSpPr>
        <p:spPr>
          <a:xfrm>
            <a:off x="75261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1"/>
          <p:cNvSpPr/>
          <p:nvPr/>
        </p:nvSpPr>
        <p:spPr>
          <a:xfrm>
            <a:off x="77547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1"/>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1"/>
          <p:cNvSpPr/>
          <p:nvPr/>
        </p:nvSpPr>
        <p:spPr>
          <a:xfrm>
            <a:off x="77547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1"/>
          <p:cNvSpPr/>
          <p:nvPr/>
        </p:nvSpPr>
        <p:spPr>
          <a:xfrm>
            <a:off x="7572400"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1"/>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1"/>
          <p:cNvSpPr/>
          <p:nvPr/>
        </p:nvSpPr>
        <p:spPr>
          <a:xfrm>
            <a:off x="81357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1"/>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1"/>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1"/>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1"/>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1"/>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1"/>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1"/>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1"/>
          <p:cNvSpPr/>
          <p:nvPr/>
        </p:nvSpPr>
        <p:spPr>
          <a:xfrm>
            <a:off x="7373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1"/>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1"/>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1"/>
          <p:cNvSpPr/>
          <p:nvPr/>
        </p:nvSpPr>
        <p:spPr>
          <a:xfrm>
            <a:off x="60783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1"/>
          <p:cNvSpPr/>
          <p:nvPr/>
        </p:nvSpPr>
        <p:spPr>
          <a:xfrm>
            <a:off x="6078325" y="3651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1"/>
          <p:cNvSpPr/>
          <p:nvPr/>
        </p:nvSpPr>
        <p:spPr>
          <a:xfrm>
            <a:off x="64593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1"/>
          <p:cNvSpPr/>
          <p:nvPr/>
        </p:nvSpPr>
        <p:spPr>
          <a:xfrm>
            <a:off x="6687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1"/>
          <p:cNvSpPr/>
          <p:nvPr/>
        </p:nvSpPr>
        <p:spPr>
          <a:xfrm>
            <a:off x="64593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1"/>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1"/>
          <p:cNvSpPr/>
          <p:nvPr/>
        </p:nvSpPr>
        <p:spPr>
          <a:xfrm>
            <a:off x="64593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1"/>
          <p:cNvSpPr/>
          <p:nvPr/>
        </p:nvSpPr>
        <p:spPr>
          <a:xfrm>
            <a:off x="7068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1"/>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1"/>
          <p:cNvSpPr/>
          <p:nvPr/>
        </p:nvSpPr>
        <p:spPr>
          <a:xfrm>
            <a:off x="8151025" y="16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1"/>
          <p:cNvSpPr/>
          <p:nvPr/>
        </p:nvSpPr>
        <p:spPr>
          <a:xfrm>
            <a:off x="6764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1"/>
          <p:cNvSpPr/>
          <p:nvPr/>
        </p:nvSpPr>
        <p:spPr>
          <a:xfrm>
            <a:off x="6992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1"/>
          <p:cNvSpPr/>
          <p:nvPr/>
        </p:nvSpPr>
        <p:spPr>
          <a:xfrm>
            <a:off x="6306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1"/>
          <p:cNvSpPr/>
          <p:nvPr/>
        </p:nvSpPr>
        <p:spPr>
          <a:xfrm>
            <a:off x="6535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1"/>
          <p:cNvSpPr/>
          <p:nvPr/>
        </p:nvSpPr>
        <p:spPr>
          <a:xfrm>
            <a:off x="72213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1"/>
          <p:cNvSpPr/>
          <p:nvPr/>
        </p:nvSpPr>
        <p:spPr>
          <a:xfrm>
            <a:off x="721367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1"/>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1"/>
          <p:cNvSpPr/>
          <p:nvPr/>
        </p:nvSpPr>
        <p:spPr>
          <a:xfrm>
            <a:off x="67641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1"/>
          <p:cNvSpPr/>
          <p:nvPr/>
        </p:nvSpPr>
        <p:spPr>
          <a:xfrm>
            <a:off x="6916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1"/>
          <p:cNvSpPr/>
          <p:nvPr/>
        </p:nvSpPr>
        <p:spPr>
          <a:xfrm>
            <a:off x="7145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1"/>
          <p:cNvSpPr/>
          <p:nvPr/>
        </p:nvSpPr>
        <p:spPr>
          <a:xfrm>
            <a:off x="6992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1"/>
          <p:cNvSpPr/>
          <p:nvPr/>
        </p:nvSpPr>
        <p:spPr>
          <a:xfrm>
            <a:off x="6764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 name="Google Shape;802;p81"/>
          <p:cNvCxnSpPr/>
          <p:nvPr/>
        </p:nvCxnSpPr>
        <p:spPr>
          <a:xfrm flipH="1" rot="10800000">
            <a:off x="5025600" y="1568100"/>
            <a:ext cx="3531000" cy="2571600"/>
          </a:xfrm>
          <a:prstGeom prst="straightConnector1">
            <a:avLst/>
          </a:prstGeom>
          <a:noFill/>
          <a:ln cap="flat" cmpd="sng" w="38100">
            <a:solidFill>
              <a:srgbClr val="FF6B65"/>
            </a:solidFill>
            <a:prstDash val="solid"/>
            <a:round/>
            <a:headEnd len="med" w="med" type="none"/>
            <a:tailEnd len="med" w="med" type="none"/>
          </a:ln>
        </p:spPr>
      </p:cxnSp>
      <p:sp>
        <p:nvSpPr>
          <p:cNvPr id="803" name="Google Shape;803;p81"/>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804" name="Google Shape;804;p81"/>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805" name="Google Shape;805;p81"/>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806" name="Google Shape;806;p81"/>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807" name="Google Shape;807;p81"/>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808" name="Google Shape;808;p81"/>
          <p:cNvSpPr/>
          <p:nvPr/>
        </p:nvSpPr>
        <p:spPr>
          <a:xfrm>
            <a:off x="8105800" y="2584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1"/>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1"/>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1"/>
          <p:cNvSpPr txBox="1"/>
          <p:nvPr/>
        </p:nvSpPr>
        <p:spPr>
          <a:xfrm>
            <a:off x="723425" y="1526400"/>
            <a:ext cx="3690300" cy="26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dk1"/>
                </a:solidFill>
              </a:rPr>
              <a:t>Model: </a:t>
            </a:r>
            <a:endParaRPr b="1"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rPr lang="en-GB" sz="1800">
                <a:solidFill>
                  <a:schemeClr val="dk1"/>
                </a:solidFill>
              </a:rPr>
              <a:t>For training data:</a:t>
            </a:r>
            <a:r>
              <a:rPr lang="en-GB" sz="2100">
                <a:solidFill>
                  <a:schemeClr val="dk1"/>
                </a:solidFill>
              </a:rPr>
              <a:t> </a:t>
            </a:r>
            <a:endParaRPr sz="2100">
              <a:solidFill>
                <a:schemeClr val="dk1"/>
              </a:solidFill>
            </a:endParaRPr>
          </a:p>
        </p:txBody>
      </p:sp>
      <p:pic>
        <p:nvPicPr>
          <p:cNvPr id="812" name="Google Shape;812;p81" title="[0,0,0,&quot;https://www.codecogs.com/eqnedit.php?latex=%5Cmathcal%7BD%7D%20%5C%7B(x_n%2Cy_n)%5C%7D%5EN_%7Bn%3D1%7D#0&quot;]"/>
          <p:cNvPicPr preferRelativeResize="0"/>
          <p:nvPr/>
        </p:nvPicPr>
        <p:blipFill>
          <a:blip r:embed="rId3">
            <a:alphaModFix/>
          </a:blip>
          <a:stretch>
            <a:fillRect/>
          </a:stretch>
        </p:blipFill>
        <p:spPr>
          <a:xfrm>
            <a:off x="1027275" y="3360450"/>
            <a:ext cx="2110946" cy="369300"/>
          </a:xfrm>
          <a:prstGeom prst="rect">
            <a:avLst/>
          </a:prstGeom>
          <a:noFill/>
          <a:ln>
            <a:noFill/>
          </a:ln>
        </p:spPr>
      </p:pic>
      <p:sp>
        <p:nvSpPr>
          <p:cNvPr id="813" name="Google Shape;813;p81"/>
          <p:cNvSpPr txBox="1"/>
          <p:nvPr/>
        </p:nvSpPr>
        <p:spPr>
          <a:xfrm>
            <a:off x="1331100" y="2112375"/>
            <a:ext cx="15612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100">
                <a:solidFill>
                  <a:schemeClr val="dk1"/>
                </a:solidFill>
              </a:rPr>
              <a:t>ŷ</a:t>
            </a:r>
            <a:r>
              <a:rPr lang="en-GB" sz="2100">
                <a:solidFill>
                  <a:schemeClr val="dk1"/>
                </a:solidFill>
              </a:rPr>
              <a:t> = </a:t>
            </a:r>
            <a:r>
              <a:rPr i="1" lang="en-GB" sz="2100">
                <a:solidFill>
                  <a:schemeClr val="dk1"/>
                </a:solidFill>
              </a:rPr>
              <a:t>w x</a:t>
            </a:r>
            <a:r>
              <a:rPr lang="en-GB" sz="2100">
                <a:solidFill>
                  <a:schemeClr val="dk1"/>
                </a:solidFill>
              </a:rPr>
              <a:t> + b</a:t>
            </a:r>
            <a:endParaRPr sz="21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linear regression</a:t>
            </a:r>
            <a:endParaRPr/>
          </a:p>
        </p:txBody>
      </p:sp>
      <p:cxnSp>
        <p:nvCxnSpPr>
          <p:cNvPr id="819" name="Google Shape;819;p82"/>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820" name="Google Shape;820;p82"/>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821" name="Google Shape;821;p82"/>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2"/>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2"/>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2"/>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2"/>
          <p:cNvSpPr/>
          <p:nvPr/>
        </p:nvSpPr>
        <p:spPr>
          <a:xfrm>
            <a:off x="61545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2"/>
          <p:cNvSpPr/>
          <p:nvPr/>
        </p:nvSpPr>
        <p:spPr>
          <a:xfrm>
            <a:off x="6535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2"/>
          <p:cNvSpPr/>
          <p:nvPr/>
        </p:nvSpPr>
        <p:spPr>
          <a:xfrm>
            <a:off x="6383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2"/>
          <p:cNvSpPr/>
          <p:nvPr/>
        </p:nvSpPr>
        <p:spPr>
          <a:xfrm>
            <a:off x="63831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2"/>
          <p:cNvSpPr/>
          <p:nvPr/>
        </p:nvSpPr>
        <p:spPr>
          <a:xfrm>
            <a:off x="69927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2"/>
          <p:cNvSpPr/>
          <p:nvPr/>
        </p:nvSpPr>
        <p:spPr>
          <a:xfrm>
            <a:off x="69927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2"/>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2"/>
          <p:cNvSpPr/>
          <p:nvPr/>
        </p:nvSpPr>
        <p:spPr>
          <a:xfrm>
            <a:off x="63831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2"/>
          <p:cNvSpPr/>
          <p:nvPr/>
        </p:nvSpPr>
        <p:spPr>
          <a:xfrm>
            <a:off x="6764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2"/>
          <p:cNvSpPr/>
          <p:nvPr/>
        </p:nvSpPr>
        <p:spPr>
          <a:xfrm>
            <a:off x="6588550" y="25717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2"/>
          <p:cNvSpPr/>
          <p:nvPr/>
        </p:nvSpPr>
        <p:spPr>
          <a:xfrm>
            <a:off x="71451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2"/>
          <p:cNvSpPr/>
          <p:nvPr/>
        </p:nvSpPr>
        <p:spPr>
          <a:xfrm>
            <a:off x="72975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2"/>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2"/>
          <p:cNvSpPr/>
          <p:nvPr/>
        </p:nvSpPr>
        <p:spPr>
          <a:xfrm>
            <a:off x="72213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2"/>
          <p:cNvSpPr/>
          <p:nvPr/>
        </p:nvSpPr>
        <p:spPr>
          <a:xfrm>
            <a:off x="7297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2"/>
          <p:cNvSpPr/>
          <p:nvPr/>
        </p:nvSpPr>
        <p:spPr>
          <a:xfrm>
            <a:off x="75261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2"/>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2"/>
          <p:cNvSpPr/>
          <p:nvPr/>
        </p:nvSpPr>
        <p:spPr>
          <a:xfrm>
            <a:off x="7754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2"/>
          <p:cNvSpPr/>
          <p:nvPr/>
        </p:nvSpPr>
        <p:spPr>
          <a:xfrm>
            <a:off x="74499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2"/>
          <p:cNvSpPr/>
          <p:nvPr/>
        </p:nvSpPr>
        <p:spPr>
          <a:xfrm>
            <a:off x="76785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2"/>
          <p:cNvSpPr/>
          <p:nvPr/>
        </p:nvSpPr>
        <p:spPr>
          <a:xfrm>
            <a:off x="7899475" y="21735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2"/>
          <p:cNvSpPr/>
          <p:nvPr/>
        </p:nvSpPr>
        <p:spPr>
          <a:xfrm>
            <a:off x="75261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2"/>
          <p:cNvSpPr/>
          <p:nvPr/>
        </p:nvSpPr>
        <p:spPr>
          <a:xfrm>
            <a:off x="8059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2"/>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2"/>
          <p:cNvSpPr/>
          <p:nvPr/>
        </p:nvSpPr>
        <p:spPr>
          <a:xfrm>
            <a:off x="62307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2"/>
          <p:cNvSpPr/>
          <p:nvPr/>
        </p:nvSpPr>
        <p:spPr>
          <a:xfrm>
            <a:off x="68403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2"/>
          <p:cNvSpPr/>
          <p:nvPr/>
        </p:nvSpPr>
        <p:spPr>
          <a:xfrm>
            <a:off x="6611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2"/>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2"/>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2"/>
          <p:cNvSpPr/>
          <p:nvPr/>
        </p:nvSpPr>
        <p:spPr>
          <a:xfrm>
            <a:off x="63069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2"/>
          <p:cNvSpPr/>
          <p:nvPr/>
        </p:nvSpPr>
        <p:spPr>
          <a:xfrm>
            <a:off x="61545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2"/>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2"/>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2"/>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2"/>
          <p:cNvSpPr/>
          <p:nvPr/>
        </p:nvSpPr>
        <p:spPr>
          <a:xfrm>
            <a:off x="61545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2"/>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2"/>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2"/>
          <p:cNvSpPr/>
          <p:nvPr/>
        </p:nvSpPr>
        <p:spPr>
          <a:xfrm>
            <a:off x="75261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2"/>
          <p:cNvSpPr/>
          <p:nvPr/>
        </p:nvSpPr>
        <p:spPr>
          <a:xfrm>
            <a:off x="77547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2"/>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2"/>
          <p:cNvSpPr/>
          <p:nvPr/>
        </p:nvSpPr>
        <p:spPr>
          <a:xfrm>
            <a:off x="77547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2"/>
          <p:cNvSpPr/>
          <p:nvPr/>
        </p:nvSpPr>
        <p:spPr>
          <a:xfrm>
            <a:off x="7572400"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2"/>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2"/>
          <p:cNvSpPr/>
          <p:nvPr/>
        </p:nvSpPr>
        <p:spPr>
          <a:xfrm>
            <a:off x="81357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2"/>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2"/>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2"/>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2"/>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2"/>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2"/>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2"/>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2"/>
          <p:cNvSpPr/>
          <p:nvPr/>
        </p:nvSpPr>
        <p:spPr>
          <a:xfrm>
            <a:off x="7373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2"/>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2"/>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2"/>
          <p:cNvSpPr/>
          <p:nvPr/>
        </p:nvSpPr>
        <p:spPr>
          <a:xfrm>
            <a:off x="60783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2"/>
          <p:cNvSpPr/>
          <p:nvPr/>
        </p:nvSpPr>
        <p:spPr>
          <a:xfrm>
            <a:off x="6078325" y="3651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2"/>
          <p:cNvSpPr/>
          <p:nvPr/>
        </p:nvSpPr>
        <p:spPr>
          <a:xfrm>
            <a:off x="64593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2"/>
          <p:cNvSpPr/>
          <p:nvPr/>
        </p:nvSpPr>
        <p:spPr>
          <a:xfrm>
            <a:off x="6687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2"/>
          <p:cNvSpPr/>
          <p:nvPr/>
        </p:nvSpPr>
        <p:spPr>
          <a:xfrm>
            <a:off x="64593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2"/>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2"/>
          <p:cNvSpPr/>
          <p:nvPr/>
        </p:nvSpPr>
        <p:spPr>
          <a:xfrm>
            <a:off x="64593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2"/>
          <p:cNvSpPr/>
          <p:nvPr/>
        </p:nvSpPr>
        <p:spPr>
          <a:xfrm>
            <a:off x="7068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2"/>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2"/>
          <p:cNvSpPr/>
          <p:nvPr/>
        </p:nvSpPr>
        <p:spPr>
          <a:xfrm>
            <a:off x="8151025" y="16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2"/>
          <p:cNvSpPr/>
          <p:nvPr/>
        </p:nvSpPr>
        <p:spPr>
          <a:xfrm>
            <a:off x="6764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2"/>
          <p:cNvSpPr/>
          <p:nvPr/>
        </p:nvSpPr>
        <p:spPr>
          <a:xfrm>
            <a:off x="6992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2"/>
          <p:cNvSpPr/>
          <p:nvPr/>
        </p:nvSpPr>
        <p:spPr>
          <a:xfrm>
            <a:off x="6306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2"/>
          <p:cNvSpPr/>
          <p:nvPr/>
        </p:nvSpPr>
        <p:spPr>
          <a:xfrm>
            <a:off x="6535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2"/>
          <p:cNvSpPr/>
          <p:nvPr/>
        </p:nvSpPr>
        <p:spPr>
          <a:xfrm>
            <a:off x="72213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2"/>
          <p:cNvSpPr/>
          <p:nvPr/>
        </p:nvSpPr>
        <p:spPr>
          <a:xfrm>
            <a:off x="721367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2"/>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2"/>
          <p:cNvSpPr/>
          <p:nvPr/>
        </p:nvSpPr>
        <p:spPr>
          <a:xfrm>
            <a:off x="67641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2"/>
          <p:cNvSpPr/>
          <p:nvPr/>
        </p:nvSpPr>
        <p:spPr>
          <a:xfrm>
            <a:off x="6916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2"/>
          <p:cNvSpPr/>
          <p:nvPr/>
        </p:nvSpPr>
        <p:spPr>
          <a:xfrm>
            <a:off x="7145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2"/>
          <p:cNvSpPr/>
          <p:nvPr/>
        </p:nvSpPr>
        <p:spPr>
          <a:xfrm>
            <a:off x="6992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2"/>
          <p:cNvSpPr/>
          <p:nvPr/>
        </p:nvSpPr>
        <p:spPr>
          <a:xfrm>
            <a:off x="6764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1" name="Google Shape;901;p82"/>
          <p:cNvCxnSpPr/>
          <p:nvPr/>
        </p:nvCxnSpPr>
        <p:spPr>
          <a:xfrm flipH="1" rot="10800000">
            <a:off x="5025600" y="1568100"/>
            <a:ext cx="3531000" cy="2571600"/>
          </a:xfrm>
          <a:prstGeom prst="straightConnector1">
            <a:avLst/>
          </a:prstGeom>
          <a:noFill/>
          <a:ln cap="flat" cmpd="sng" w="38100">
            <a:solidFill>
              <a:srgbClr val="FF6B65"/>
            </a:solidFill>
            <a:prstDash val="solid"/>
            <a:round/>
            <a:headEnd len="med" w="med" type="none"/>
            <a:tailEnd len="med" w="med" type="none"/>
          </a:ln>
        </p:spPr>
      </p:cxnSp>
      <p:sp>
        <p:nvSpPr>
          <p:cNvPr id="902" name="Google Shape;902;p82"/>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903" name="Google Shape;903;p82"/>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904" name="Google Shape;904;p82"/>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905" name="Google Shape;905;p82"/>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906" name="Google Shape;906;p82"/>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907" name="Google Shape;907;p82"/>
          <p:cNvSpPr/>
          <p:nvPr/>
        </p:nvSpPr>
        <p:spPr>
          <a:xfrm>
            <a:off x="8105800" y="2584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2"/>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2"/>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2"/>
          <p:cNvSpPr txBox="1"/>
          <p:nvPr/>
        </p:nvSpPr>
        <p:spPr>
          <a:xfrm>
            <a:off x="723425" y="1526400"/>
            <a:ext cx="3690300" cy="26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dk1"/>
                </a:solidFill>
              </a:rPr>
              <a:t>Model:</a:t>
            </a:r>
            <a:r>
              <a:rPr b="1" lang="en-GB" sz="2100">
                <a:solidFill>
                  <a:schemeClr val="dk1"/>
                </a:solidFill>
              </a:rPr>
              <a:t> </a:t>
            </a:r>
            <a:endParaRPr b="1"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rPr lang="en-GB" sz="1800">
                <a:solidFill>
                  <a:schemeClr val="dk1"/>
                </a:solidFill>
              </a:rPr>
              <a:t>For training data: </a:t>
            </a:r>
            <a:endParaRPr sz="1800">
              <a:solidFill>
                <a:schemeClr val="dk1"/>
              </a:solidFill>
            </a:endParaRPr>
          </a:p>
        </p:txBody>
      </p:sp>
      <p:pic>
        <p:nvPicPr>
          <p:cNvPr id="911" name="Google Shape;911;p82" title="[0,0,0,&quot;https://www.codecogs.com/eqnedit.php?latex=%5Cmathcal%7BD%7D%20%5C%7B(x_n%2Cy_n)%5C%7D%5EN_%7Bn%3D1%7D#0&quot;]"/>
          <p:cNvPicPr preferRelativeResize="0"/>
          <p:nvPr/>
        </p:nvPicPr>
        <p:blipFill>
          <a:blip r:embed="rId3">
            <a:alphaModFix/>
          </a:blip>
          <a:stretch>
            <a:fillRect/>
          </a:stretch>
        </p:blipFill>
        <p:spPr>
          <a:xfrm>
            <a:off x="1027275" y="3360450"/>
            <a:ext cx="2110946" cy="369300"/>
          </a:xfrm>
          <a:prstGeom prst="rect">
            <a:avLst/>
          </a:prstGeom>
          <a:noFill/>
          <a:ln>
            <a:noFill/>
          </a:ln>
        </p:spPr>
      </p:pic>
      <p:sp>
        <p:nvSpPr>
          <p:cNvPr id="912" name="Google Shape;912;p82"/>
          <p:cNvSpPr txBox="1"/>
          <p:nvPr/>
        </p:nvSpPr>
        <p:spPr>
          <a:xfrm>
            <a:off x="1331100" y="2112375"/>
            <a:ext cx="15612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100">
                <a:solidFill>
                  <a:schemeClr val="dk1"/>
                </a:solidFill>
              </a:rPr>
              <a:t>ŷ</a:t>
            </a:r>
            <a:r>
              <a:rPr lang="en-GB" sz="2100">
                <a:solidFill>
                  <a:schemeClr val="dk1"/>
                </a:solidFill>
              </a:rPr>
              <a:t> = </a:t>
            </a:r>
            <a:r>
              <a:rPr i="1" lang="en-GB" sz="2100">
                <a:solidFill>
                  <a:srgbClr val="FF0000"/>
                </a:solidFill>
              </a:rPr>
              <a:t>w</a:t>
            </a:r>
            <a:r>
              <a:rPr i="1" lang="en-GB" sz="2100">
                <a:solidFill>
                  <a:schemeClr val="dk1"/>
                </a:solidFill>
              </a:rPr>
              <a:t> x</a:t>
            </a:r>
            <a:r>
              <a:rPr lang="en-GB" sz="2100">
                <a:solidFill>
                  <a:schemeClr val="dk1"/>
                </a:solidFill>
              </a:rPr>
              <a:t> + </a:t>
            </a:r>
            <a:r>
              <a:rPr lang="en-GB" sz="2100">
                <a:solidFill>
                  <a:srgbClr val="FF0000"/>
                </a:solidFill>
              </a:rPr>
              <a:t>b</a:t>
            </a:r>
            <a:endParaRPr sz="2100">
              <a:solidFill>
                <a:srgbClr val="FF0000"/>
              </a:solidFill>
            </a:endParaRPr>
          </a:p>
        </p:txBody>
      </p:sp>
      <p:sp>
        <p:nvSpPr>
          <p:cNvPr id="913" name="Google Shape;913;p82"/>
          <p:cNvSpPr txBox="1"/>
          <p:nvPr/>
        </p:nvSpPr>
        <p:spPr>
          <a:xfrm>
            <a:off x="2264300" y="1692800"/>
            <a:ext cx="7014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slope</a:t>
            </a:r>
            <a:endParaRPr>
              <a:solidFill>
                <a:schemeClr val="dk1"/>
              </a:solidFill>
            </a:endParaRPr>
          </a:p>
        </p:txBody>
      </p:sp>
      <p:sp>
        <p:nvSpPr>
          <p:cNvPr id="914" name="Google Shape;914;p82"/>
          <p:cNvSpPr txBox="1"/>
          <p:nvPr/>
        </p:nvSpPr>
        <p:spPr>
          <a:xfrm>
            <a:off x="2965700" y="2522250"/>
            <a:ext cx="12564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intercept</a:t>
            </a:r>
            <a:endParaRPr>
              <a:solidFill>
                <a:schemeClr val="dk1"/>
              </a:solidFill>
            </a:endParaRPr>
          </a:p>
        </p:txBody>
      </p:sp>
      <p:sp>
        <p:nvSpPr>
          <p:cNvPr id="915" name="Google Shape;915;p82"/>
          <p:cNvSpPr/>
          <p:nvPr/>
        </p:nvSpPr>
        <p:spPr>
          <a:xfrm>
            <a:off x="1989400" y="1841991"/>
            <a:ext cx="340000" cy="429525"/>
          </a:xfrm>
          <a:custGeom>
            <a:rect b="b" l="l" r="r" t="t"/>
            <a:pathLst>
              <a:path extrusionOk="0" h="17181" w="13600">
                <a:moveTo>
                  <a:pt x="0" y="17181"/>
                </a:moveTo>
                <a:cubicBezTo>
                  <a:pt x="0" y="11269"/>
                  <a:pt x="3986" y="3262"/>
                  <a:pt x="9838" y="2424"/>
                </a:cubicBezTo>
                <a:cubicBezTo>
                  <a:pt x="10744" y="2294"/>
                  <a:pt x="13090" y="2202"/>
                  <a:pt x="12443" y="1555"/>
                </a:cubicBezTo>
                <a:cubicBezTo>
                  <a:pt x="12006" y="1118"/>
                  <a:pt x="11721" y="-328"/>
                  <a:pt x="11285" y="109"/>
                </a:cubicBezTo>
                <a:cubicBezTo>
                  <a:pt x="10515" y="882"/>
                  <a:pt x="13600" y="1333"/>
                  <a:pt x="13600" y="2424"/>
                </a:cubicBezTo>
                <a:cubicBezTo>
                  <a:pt x="13600" y="2835"/>
                  <a:pt x="10208" y="5217"/>
                  <a:pt x="10128" y="5317"/>
                </a:cubicBezTo>
              </a:path>
            </a:pathLst>
          </a:custGeom>
          <a:noFill/>
          <a:ln cap="flat" cmpd="sng" w="9525">
            <a:solidFill>
              <a:schemeClr val="dk2"/>
            </a:solidFill>
            <a:prstDash val="solid"/>
            <a:round/>
            <a:headEnd len="med" w="med" type="none"/>
            <a:tailEnd len="med" w="med" type="none"/>
          </a:ln>
        </p:spPr>
      </p:sp>
      <p:sp>
        <p:nvSpPr>
          <p:cNvPr id="916" name="Google Shape;916;p82"/>
          <p:cNvSpPr/>
          <p:nvPr/>
        </p:nvSpPr>
        <p:spPr>
          <a:xfrm>
            <a:off x="2640475" y="2434299"/>
            <a:ext cx="643850" cy="230475"/>
          </a:xfrm>
          <a:custGeom>
            <a:rect b="b" l="l" r="r" t="t"/>
            <a:pathLst>
              <a:path extrusionOk="0" h="9219" w="25754">
                <a:moveTo>
                  <a:pt x="0" y="4196"/>
                </a:moveTo>
                <a:cubicBezTo>
                  <a:pt x="768" y="6243"/>
                  <a:pt x="2196" y="8685"/>
                  <a:pt x="4340" y="9115"/>
                </a:cubicBezTo>
                <a:cubicBezTo>
                  <a:pt x="6423" y="9532"/>
                  <a:pt x="7299" y="6018"/>
                  <a:pt x="8392" y="4196"/>
                </a:cubicBezTo>
                <a:cubicBezTo>
                  <a:pt x="10171" y="1231"/>
                  <a:pt x="14530" y="-423"/>
                  <a:pt x="17941" y="145"/>
                </a:cubicBezTo>
                <a:cubicBezTo>
                  <a:pt x="20846" y="629"/>
                  <a:pt x="25364" y="6735"/>
                  <a:pt x="22571" y="7668"/>
                </a:cubicBezTo>
                <a:cubicBezTo>
                  <a:pt x="21581" y="7999"/>
                  <a:pt x="19966" y="6975"/>
                  <a:pt x="19966" y="5932"/>
                </a:cubicBezTo>
                <a:cubicBezTo>
                  <a:pt x="19966" y="5069"/>
                  <a:pt x="21541" y="6646"/>
                  <a:pt x="22281" y="7090"/>
                </a:cubicBezTo>
                <a:cubicBezTo>
                  <a:pt x="23430" y="7779"/>
                  <a:pt x="24639" y="5808"/>
                  <a:pt x="25754" y="5064"/>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linear regression</a:t>
            </a:r>
            <a:endParaRPr/>
          </a:p>
        </p:txBody>
      </p:sp>
      <p:cxnSp>
        <p:nvCxnSpPr>
          <p:cNvPr id="922" name="Google Shape;922;p83"/>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923" name="Google Shape;923;p83"/>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924" name="Google Shape;924;p83"/>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3"/>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3"/>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3"/>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3"/>
          <p:cNvSpPr/>
          <p:nvPr/>
        </p:nvSpPr>
        <p:spPr>
          <a:xfrm>
            <a:off x="61545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3"/>
          <p:cNvSpPr/>
          <p:nvPr/>
        </p:nvSpPr>
        <p:spPr>
          <a:xfrm>
            <a:off x="6535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3"/>
          <p:cNvSpPr/>
          <p:nvPr/>
        </p:nvSpPr>
        <p:spPr>
          <a:xfrm>
            <a:off x="6383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3"/>
          <p:cNvSpPr/>
          <p:nvPr/>
        </p:nvSpPr>
        <p:spPr>
          <a:xfrm>
            <a:off x="63831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3"/>
          <p:cNvSpPr/>
          <p:nvPr/>
        </p:nvSpPr>
        <p:spPr>
          <a:xfrm>
            <a:off x="69927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3"/>
          <p:cNvSpPr/>
          <p:nvPr/>
        </p:nvSpPr>
        <p:spPr>
          <a:xfrm>
            <a:off x="69927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3"/>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3"/>
          <p:cNvSpPr/>
          <p:nvPr/>
        </p:nvSpPr>
        <p:spPr>
          <a:xfrm>
            <a:off x="63831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3"/>
          <p:cNvSpPr/>
          <p:nvPr/>
        </p:nvSpPr>
        <p:spPr>
          <a:xfrm>
            <a:off x="6764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3"/>
          <p:cNvSpPr/>
          <p:nvPr/>
        </p:nvSpPr>
        <p:spPr>
          <a:xfrm>
            <a:off x="6588550" y="25717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3"/>
          <p:cNvSpPr/>
          <p:nvPr/>
        </p:nvSpPr>
        <p:spPr>
          <a:xfrm>
            <a:off x="71451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3"/>
          <p:cNvSpPr/>
          <p:nvPr/>
        </p:nvSpPr>
        <p:spPr>
          <a:xfrm>
            <a:off x="72975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3"/>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3"/>
          <p:cNvSpPr/>
          <p:nvPr/>
        </p:nvSpPr>
        <p:spPr>
          <a:xfrm>
            <a:off x="72213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3"/>
          <p:cNvSpPr/>
          <p:nvPr/>
        </p:nvSpPr>
        <p:spPr>
          <a:xfrm>
            <a:off x="7297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3"/>
          <p:cNvSpPr/>
          <p:nvPr/>
        </p:nvSpPr>
        <p:spPr>
          <a:xfrm>
            <a:off x="75261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3"/>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3"/>
          <p:cNvSpPr/>
          <p:nvPr/>
        </p:nvSpPr>
        <p:spPr>
          <a:xfrm>
            <a:off x="7754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3"/>
          <p:cNvSpPr/>
          <p:nvPr/>
        </p:nvSpPr>
        <p:spPr>
          <a:xfrm>
            <a:off x="74499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3"/>
          <p:cNvSpPr/>
          <p:nvPr/>
        </p:nvSpPr>
        <p:spPr>
          <a:xfrm>
            <a:off x="76785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3"/>
          <p:cNvSpPr/>
          <p:nvPr/>
        </p:nvSpPr>
        <p:spPr>
          <a:xfrm>
            <a:off x="7899475" y="21735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3"/>
          <p:cNvSpPr/>
          <p:nvPr/>
        </p:nvSpPr>
        <p:spPr>
          <a:xfrm>
            <a:off x="75261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3"/>
          <p:cNvSpPr/>
          <p:nvPr/>
        </p:nvSpPr>
        <p:spPr>
          <a:xfrm>
            <a:off x="8059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3"/>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3"/>
          <p:cNvSpPr/>
          <p:nvPr/>
        </p:nvSpPr>
        <p:spPr>
          <a:xfrm>
            <a:off x="62307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3"/>
          <p:cNvSpPr/>
          <p:nvPr/>
        </p:nvSpPr>
        <p:spPr>
          <a:xfrm>
            <a:off x="68403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3"/>
          <p:cNvSpPr/>
          <p:nvPr/>
        </p:nvSpPr>
        <p:spPr>
          <a:xfrm>
            <a:off x="6611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3"/>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3"/>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3"/>
          <p:cNvSpPr/>
          <p:nvPr/>
        </p:nvSpPr>
        <p:spPr>
          <a:xfrm>
            <a:off x="63069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3"/>
          <p:cNvSpPr/>
          <p:nvPr/>
        </p:nvSpPr>
        <p:spPr>
          <a:xfrm>
            <a:off x="61545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3"/>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3"/>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3"/>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3"/>
          <p:cNvSpPr/>
          <p:nvPr/>
        </p:nvSpPr>
        <p:spPr>
          <a:xfrm>
            <a:off x="61545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3"/>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3"/>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3"/>
          <p:cNvSpPr/>
          <p:nvPr/>
        </p:nvSpPr>
        <p:spPr>
          <a:xfrm>
            <a:off x="75261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3"/>
          <p:cNvSpPr/>
          <p:nvPr/>
        </p:nvSpPr>
        <p:spPr>
          <a:xfrm>
            <a:off x="77547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3"/>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3"/>
          <p:cNvSpPr/>
          <p:nvPr/>
        </p:nvSpPr>
        <p:spPr>
          <a:xfrm>
            <a:off x="77547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3"/>
          <p:cNvSpPr/>
          <p:nvPr/>
        </p:nvSpPr>
        <p:spPr>
          <a:xfrm>
            <a:off x="7572400"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3"/>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3"/>
          <p:cNvSpPr/>
          <p:nvPr/>
        </p:nvSpPr>
        <p:spPr>
          <a:xfrm>
            <a:off x="81357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3"/>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3"/>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3"/>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3"/>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3"/>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3"/>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3"/>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3"/>
          <p:cNvSpPr/>
          <p:nvPr/>
        </p:nvSpPr>
        <p:spPr>
          <a:xfrm>
            <a:off x="7373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3"/>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3"/>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3"/>
          <p:cNvSpPr/>
          <p:nvPr/>
        </p:nvSpPr>
        <p:spPr>
          <a:xfrm>
            <a:off x="60783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3"/>
          <p:cNvSpPr/>
          <p:nvPr/>
        </p:nvSpPr>
        <p:spPr>
          <a:xfrm>
            <a:off x="6078325" y="3651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3"/>
          <p:cNvSpPr/>
          <p:nvPr/>
        </p:nvSpPr>
        <p:spPr>
          <a:xfrm>
            <a:off x="64593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3"/>
          <p:cNvSpPr/>
          <p:nvPr/>
        </p:nvSpPr>
        <p:spPr>
          <a:xfrm>
            <a:off x="6687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3"/>
          <p:cNvSpPr/>
          <p:nvPr/>
        </p:nvSpPr>
        <p:spPr>
          <a:xfrm>
            <a:off x="64593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3"/>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3"/>
          <p:cNvSpPr/>
          <p:nvPr/>
        </p:nvSpPr>
        <p:spPr>
          <a:xfrm>
            <a:off x="64593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3"/>
          <p:cNvSpPr/>
          <p:nvPr/>
        </p:nvSpPr>
        <p:spPr>
          <a:xfrm>
            <a:off x="7068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3"/>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3"/>
          <p:cNvSpPr/>
          <p:nvPr/>
        </p:nvSpPr>
        <p:spPr>
          <a:xfrm>
            <a:off x="8151025" y="16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3"/>
          <p:cNvSpPr/>
          <p:nvPr/>
        </p:nvSpPr>
        <p:spPr>
          <a:xfrm>
            <a:off x="6764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3"/>
          <p:cNvSpPr/>
          <p:nvPr/>
        </p:nvSpPr>
        <p:spPr>
          <a:xfrm>
            <a:off x="6992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3"/>
          <p:cNvSpPr/>
          <p:nvPr/>
        </p:nvSpPr>
        <p:spPr>
          <a:xfrm>
            <a:off x="6306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3"/>
          <p:cNvSpPr/>
          <p:nvPr/>
        </p:nvSpPr>
        <p:spPr>
          <a:xfrm>
            <a:off x="6535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3"/>
          <p:cNvSpPr/>
          <p:nvPr/>
        </p:nvSpPr>
        <p:spPr>
          <a:xfrm>
            <a:off x="72213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3"/>
          <p:cNvSpPr/>
          <p:nvPr/>
        </p:nvSpPr>
        <p:spPr>
          <a:xfrm>
            <a:off x="721367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3"/>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3"/>
          <p:cNvSpPr/>
          <p:nvPr/>
        </p:nvSpPr>
        <p:spPr>
          <a:xfrm>
            <a:off x="67641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3"/>
          <p:cNvSpPr/>
          <p:nvPr/>
        </p:nvSpPr>
        <p:spPr>
          <a:xfrm>
            <a:off x="6916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3"/>
          <p:cNvSpPr/>
          <p:nvPr/>
        </p:nvSpPr>
        <p:spPr>
          <a:xfrm>
            <a:off x="7145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3"/>
          <p:cNvSpPr/>
          <p:nvPr/>
        </p:nvSpPr>
        <p:spPr>
          <a:xfrm>
            <a:off x="6992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3"/>
          <p:cNvSpPr/>
          <p:nvPr/>
        </p:nvSpPr>
        <p:spPr>
          <a:xfrm>
            <a:off x="6764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4" name="Google Shape;1004;p83"/>
          <p:cNvCxnSpPr/>
          <p:nvPr/>
        </p:nvCxnSpPr>
        <p:spPr>
          <a:xfrm flipH="1" rot="10800000">
            <a:off x="5025600" y="1568100"/>
            <a:ext cx="3531000" cy="2571600"/>
          </a:xfrm>
          <a:prstGeom prst="straightConnector1">
            <a:avLst/>
          </a:prstGeom>
          <a:noFill/>
          <a:ln cap="flat" cmpd="sng" w="38100">
            <a:solidFill>
              <a:srgbClr val="FF6B65"/>
            </a:solidFill>
            <a:prstDash val="solid"/>
            <a:round/>
            <a:headEnd len="med" w="med" type="none"/>
            <a:tailEnd len="med" w="med" type="none"/>
          </a:ln>
        </p:spPr>
      </p:cxnSp>
      <p:sp>
        <p:nvSpPr>
          <p:cNvPr id="1005" name="Google Shape;1005;p83"/>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006" name="Google Shape;1006;p83"/>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007" name="Google Shape;1007;p83"/>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008" name="Google Shape;1008;p83"/>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009" name="Google Shape;1009;p83"/>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010" name="Google Shape;1010;p83"/>
          <p:cNvSpPr/>
          <p:nvPr/>
        </p:nvSpPr>
        <p:spPr>
          <a:xfrm>
            <a:off x="8105800" y="2584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3"/>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3"/>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3" name="Google Shape;1013;p83"/>
          <p:cNvPicPr preferRelativeResize="0"/>
          <p:nvPr/>
        </p:nvPicPr>
        <p:blipFill>
          <a:blip r:embed="rId3">
            <a:alphaModFix/>
          </a:blip>
          <a:stretch>
            <a:fillRect/>
          </a:stretch>
        </p:blipFill>
        <p:spPr>
          <a:xfrm>
            <a:off x="1070575" y="2960288"/>
            <a:ext cx="2901150" cy="1169633"/>
          </a:xfrm>
          <a:prstGeom prst="rect">
            <a:avLst/>
          </a:prstGeom>
          <a:noFill/>
          <a:ln>
            <a:noFill/>
          </a:ln>
        </p:spPr>
      </p:pic>
      <p:sp>
        <p:nvSpPr>
          <p:cNvPr id="1014" name="Google Shape;1014;p83"/>
          <p:cNvSpPr txBox="1"/>
          <p:nvPr/>
        </p:nvSpPr>
        <p:spPr>
          <a:xfrm>
            <a:off x="804025" y="2309875"/>
            <a:ext cx="35310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GB" sz="1800">
                <a:solidFill>
                  <a:schemeClr val="dk1"/>
                </a:solidFill>
              </a:rPr>
              <a:t>Minimise the squared error:</a:t>
            </a:r>
            <a:endParaRPr sz="1800">
              <a:solidFill>
                <a:schemeClr val="dk1"/>
              </a:solidFill>
            </a:endParaRPr>
          </a:p>
        </p:txBody>
      </p:sp>
      <p:sp>
        <p:nvSpPr>
          <p:cNvPr id="1015" name="Google Shape;1015;p83"/>
          <p:cNvSpPr/>
          <p:nvPr/>
        </p:nvSpPr>
        <p:spPr>
          <a:xfrm>
            <a:off x="766825" y="1417900"/>
            <a:ext cx="3718500" cy="461700"/>
          </a:xfrm>
          <a:prstGeom prst="roundRect">
            <a:avLst>
              <a:gd fmla="val 16667" name="adj"/>
            </a:avLst>
          </a:prstGeom>
          <a:solidFill>
            <a:srgbClr val="FFECCA"/>
          </a:solidFill>
          <a:ln cap="flat" cmpd="sng" w="9525">
            <a:solidFill>
              <a:srgbClr val="EE23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800">
                <a:solidFill>
                  <a:schemeClr val="dk1"/>
                </a:solidFill>
              </a:rPr>
              <a:t>How do we find the optimal line?</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Recap of linear regression</a:t>
            </a:r>
            <a:endParaRPr/>
          </a:p>
        </p:txBody>
      </p:sp>
      <p:cxnSp>
        <p:nvCxnSpPr>
          <p:cNvPr id="1021" name="Google Shape;1021;p84"/>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1022" name="Google Shape;1022;p84"/>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1023" name="Google Shape;1023;p84"/>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4"/>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4"/>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4"/>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4"/>
          <p:cNvSpPr/>
          <p:nvPr/>
        </p:nvSpPr>
        <p:spPr>
          <a:xfrm>
            <a:off x="61545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4"/>
          <p:cNvSpPr/>
          <p:nvPr/>
        </p:nvSpPr>
        <p:spPr>
          <a:xfrm>
            <a:off x="6535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4"/>
          <p:cNvSpPr/>
          <p:nvPr/>
        </p:nvSpPr>
        <p:spPr>
          <a:xfrm>
            <a:off x="6383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4"/>
          <p:cNvSpPr/>
          <p:nvPr/>
        </p:nvSpPr>
        <p:spPr>
          <a:xfrm>
            <a:off x="63831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4"/>
          <p:cNvSpPr/>
          <p:nvPr/>
        </p:nvSpPr>
        <p:spPr>
          <a:xfrm>
            <a:off x="69927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4"/>
          <p:cNvSpPr/>
          <p:nvPr/>
        </p:nvSpPr>
        <p:spPr>
          <a:xfrm>
            <a:off x="69927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4"/>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4"/>
          <p:cNvSpPr/>
          <p:nvPr/>
        </p:nvSpPr>
        <p:spPr>
          <a:xfrm>
            <a:off x="63831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4"/>
          <p:cNvSpPr/>
          <p:nvPr/>
        </p:nvSpPr>
        <p:spPr>
          <a:xfrm>
            <a:off x="67641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4"/>
          <p:cNvSpPr/>
          <p:nvPr/>
        </p:nvSpPr>
        <p:spPr>
          <a:xfrm>
            <a:off x="6588550" y="25717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4"/>
          <p:cNvSpPr/>
          <p:nvPr/>
        </p:nvSpPr>
        <p:spPr>
          <a:xfrm>
            <a:off x="71451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4"/>
          <p:cNvSpPr/>
          <p:nvPr/>
        </p:nvSpPr>
        <p:spPr>
          <a:xfrm>
            <a:off x="72975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4"/>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4"/>
          <p:cNvSpPr/>
          <p:nvPr/>
        </p:nvSpPr>
        <p:spPr>
          <a:xfrm>
            <a:off x="72213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4"/>
          <p:cNvSpPr/>
          <p:nvPr/>
        </p:nvSpPr>
        <p:spPr>
          <a:xfrm>
            <a:off x="7297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4"/>
          <p:cNvSpPr/>
          <p:nvPr/>
        </p:nvSpPr>
        <p:spPr>
          <a:xfrm>
            <a:off x="7526125" y="2432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4"/>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4"/>
          <p:cNvSpPr/>
          <p:nvPr/>
        </p:nvSpPr>
        <p:spPr>
          <a:xfrm>
            <a:off x="7754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4"/>
          <p:cNvSpPr/>
          <p:nvPr/>
        </p:nvSpPr>
        <p:spPr>
          <a:xfrm>
            <a:off x="74499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4"/>
          <p:cNvSpPr/>
          <p:nvPr/>
        </p:nvSpPr>
        <p:spPr>
          <a:xfrm>
            <a:off x="76785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4"/>
          <p:cNvSpPr/>
          <p:nvPr/>
        </p:nvSpPr>
        <p:spPr>
          <a:xfrm>
            <a:off x="7899475" y="21735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4"/>
          <p:cNvSpPr/>
          <p:nvPr/>
        </p:nvSpPr>
        <p:spPr>
          <a:xfrm>
            <a:off x="75261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4"/>
          <p:cNvSpPr/>
          <p:nvPr/>
        </p:nvSpPr>
        <p:spPr>
          <a:xfrm>
            <a:off x="8059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4"/>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4"/>
          <p:cNvSpPr/>
          <p:nvPr/>
        </p:nvSpPr>
        <p:spPr>
          <a:xfrm>
            <a:off x="62307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4"/>
          <p:cNvSpPr/>
          <p:nvPr/>
        </p:nvSpPr>
        <p:spPr>
          <a:xfrm>
            <a:off x="68403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4"/>
          <p:cNvSpPr/>
          <p:nvPr/>
        </p:nvSpPr>
        <p:spPr>
          <a:xfrm>
            <a:off x="6611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4"/>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4"/>
          <p:cNvSpPr/>
          <p:nvPr/>
        </p:nvSpPr>
        <p:spPr>
          <a:xfrm>
            <a:off x="63069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4"/>
          <p:cNvSpPr/>
          <p:nvPr/>
        </p:nvSpPr>
        <p:spPr>
          <a:xfrm>
            <a:off x="63069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4"/>
          <p:cNvSpPr/>
          <p:nvPr/>
        </p:nvSpPr>
        <p:spPr>
          <a:xfrm>
            <a:off x="61545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4"/>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4"/>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4"/>
          <p:cNvSpPr/>
          <p:nvPr/>
        </p:nvSpPr>
        <p:spPr>
          <a:xfrm>
            <a:off x="61545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4"/>
          <p:cNvSpPr/>
          <p:nvPr/>
        </p:nvSpPr>
        <p:spPr>
          <a:xfrm>
            <a:off x="61545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4"/>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4"/>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4"/>
          <p:cNvSpPr/>
          <p:nvPr/>
        </p:nvSpPr>
        <p:spPr>
          <a:xfrm>
            <a:off x="75261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4"/>
          <p:cNvSpPr/>
          <p:nvPr/>
        </p:nvSpPr>
        <p:spPr>
          <a:xfrm>
            <a:off x="77547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4"/>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4"/>
          <p:cNvSpPr/>
          <p:nvPr/>
        </p:nvSpPr>
        <p:spPr>
          <a:xfrm>
            <a:off x="77547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4"/>
          <p:cNvSpPr/>
          <p:nvPr/>
        </p:nvSpPr>
        <p:spPr>
          <a:xfrm>
            <a:off x="7572400"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4"/>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4"/>
          <p:cNvSpPr/>
          <p:nvPr/>
        </p:nvSpPr>
        <p:spPr>
          <a:xfrm>
            <a:off x="81357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4"/>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4"/>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4"/>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4"/>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4"/>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4"/>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4"/>
          <p:cNvSpPr/>
          <p:nvPr/>
        </p:nvSpPr>
        <p:spPr>
          <a:xfrm>
            <a:off x="7373725" y="2203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4"/>
          <p:cNvSpPr/>
          <p:nvPr/>
        </p:nvSpPr>
        <p:spPr>
          <a:xfrm>
            <a:off x="7373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4"/>
          <p:cNvSpPr/>
          <p:nvPr/>
        </p:nvSpPr>
        <p:spPr>
          <a:xfrm>
            <a:off x="72213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4"/>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4"/>
          <p:cNvSpPr/>
          <p:nvPr/>
        </p:nvSpPr>
        <p:spPr>
          <a:xfrm>
            <a:off x="60783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4"/>
          <p:cNvSpPr/>
          <p:nvPr/>
        </p:nvSpPr>
        <p:spPr>
          <a:xfrm>
            <a:off x="6078325" y="3651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4"/>
          <p:cNvSpPr/>
          <p:nvPr/>
        </p:nvSpPr>
        <p:spPr>
          <a:xfrm>
            <a:off x="64593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4"/>
          <p:cNvSpPr/>
          <p:nvPr/>
        </p:nvSpPr>
        <p:spPr>
          <a:xfrm>
            <a:off x="6687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4"/>
          <p:cNvSpPr/>
          <p:nvPr/>
        </p:nvSpPr>
        <p:spPr>
          <a:xfrm>
            <a:off x="64593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4"/>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4"/>
          <p:cNvSpPr/>
          <p:nvPr/>
        </p:nvSpPr>
        <p:spPr>
          <a:xfrm>
            <a:off x="64593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4"/>
          <p:cNvSpPr/>
          <p:nvPr/>
        </p:nvSpPr>
        <p:spPr>
          <a:xfrm>
            <a:off x="7068925" y="2813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4"/>
          <p:cNvSpPr/>
          <p:nvPr/>
        </p:nvSpPr>
        <p:spPr>
          <a:xfrm>
            <a:off x="661172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4"/>
          <p:cNvSpPr/>
          <p:nvPr/>
        </p:nvSpPr>
        <p:spPr>
          <a:xfrm>
            <a:off x="8151025" y="16071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4"/>
          <p:cNvSpPr/>
          <p:nvPr/>
        </p:nvSpPr>
        <p:spPr>
          <a:xfrm>
            <a:off x="6764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4"/>
          <p:cNvSpPr/>
          <p:nvPr/>
        </p:nvSpPr>
        <p:spPr>
          <a:xfrm>
            <a:off x="69927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4"/>
          <p:cNvSpPr/>
          <p:nvPr/>
        </p:nvSpPr>
        <p:spPr>
          <a:xfrm>
            <a:off x="6306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4"/>
          <p:cNvSpPr/>
          <p:nvPr/>
        </p:nvSpPr>
        <p:spPr>
          <a:xfrm>
            <a:off x="6535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4"/>
          <p:cNvSpPr/>
          <p:nvPr/>
        </p:nvSpPr>
        <p:spPr>
          <a:xfrm>
            <a:off x="7221325" y="2737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4"/>
          <p:cNvSpPr/>
          <p:nvPr/>
        </p:nvSpPr>
        <p:spPr>
          <a:xfrm>
            <a:off x="7213675" y="2965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4"/>
          <p:cNvSpPr/>
          <p:nvPr/>
        </p:nvSpPr>
        <p:spPr>
          <a:xfrm>
            <a:off x="7145125" y="2508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4"/>
          <p:cNvSpPr/>
          <p:nvPr/>
        </p:nvSpPr>
        <p:spPr>
          <a:xfrm>
            <a:off x="67641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4"/>
          <p:cNvSpPr/>
          <p:nvPr/>
        </p:nvSpPr>
        <p:spPr>
          <a:xfrm>
            <a:off x="6916525" y="2889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4"/>
          <p:cNvSpPr/>
          <p:nvPr/>
        </p:nvSpPr>
        <p:spPr>
          <a:xfrm>
            <a:off x="7145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4"/>
          <p:cNvSpPr/>
          <p:nvPr/>
        </p:nvSpPr>
        <p:spPr>
          <a:xfrm>
            <a:off x="699272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4"/>
          <p:cNvSpPr/>
          <p:nvPr/>
        </p:nvSpPr>
        <p:spPr>
          <a:xfrm>
            <a:off x="6764125" y="2661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3" name="Google Shape;1103;p84"/>
          <p:cNvCxnSpPr/>
          <p:nvPr/>
        </p:nvCxnSpPr>
        <p:spPr>
          <a:xfrm flipH="1" rot="10800000">
            <a:off x="5025600" y="1568100"/>
            <a:ext cx="3531000" cy="2571600"/>
          </a:xfrm>
          <a:prstGeom prst="straightConnector1">
            <a:avLst/>
          </a:prstGeom>
          <a:noFill/>
          <a:ln cap="flat" cmpd="sng" w="38100">
            <a:solidFill>
              <a:srgbClr val="FF6B65"/>
            </a:solidFill>
            <a:prstDash val="solid"/>
            <a:round/>
            <a:headEnd len="med" w="med" type="none"/>
            <a:tailEnd len="med" w="med" type="none"/>
          </a:ln>
        </p:spPr>
      </p:cxnSp>
      <p:sp>
        <p:nvSpPr>
          <p:cNvPr id="1104" name="Google Shape;1104;p84"/>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105" name="Google Shape;1105;p84"/>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106" name="Google Shape;1106;p84"/>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107" name="Google Shape;1107;p84"/>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108" name="Google Shape;1108;p84"/>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109" name="Google Shape;1109;p84"/>
          <p:cNvSpPr/>
          <p:nvPr/>
        </p:nvSpPr>
        <p:spPr>
          <a:xfrm>
            <a:off x="8105800" y="2584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4"/>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4"/>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4"/>
          <p:cNvSpPr txBox="1"/>
          <p:nvPr/>
        </p:nvSpPr>
        <p:spPr>
          <a:xfrm>
            <a:off x="628650" y="1526400"/>
            <a:ext cx="3907200" cy="261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We have a closed-form solution:</a:t>
            </a:r>
            <a:endParaRPr sz="1800">
              <a:solidFill>
                <a:schemeClr val="dk1"/>
              </a:solidFill>
            </a:endParaRPr>
          </a:p>
        </p:txBody>
      </p:sp>
      <p:pic>
        <p:nvPicPr>
          <p:cNvPr id="1113" name="Google Shape;1113;p84"/>
          <p:cNvPicPr preferRelativeResize="0"/>
          <p:nvPr/>
        </p:nvPicPr>
        <p:blipFill rotWithShape="1">
          <a:blip r:embed="rId3">
            <a:alphaModFix/>
          </a:blip>
          <a:srcRect b="0" l="0" r="1931" t="0"/>
          <a:stretch/>
        </p:blipFill>
        <p:spPr>
          <a:xfrm>
            <a:off x="1404616" y="2405850"/>
            <a:ext cx="2094606" cy="602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8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regression for non-linear data</a:t>
            </a:r>
            <a:endParaRPr/>
          </a:p>
        </p:txBody>
      </p:sp>
      <p:cxnSp>
        <p:nvCxnSpPr>
          <p:cNvPr id="1119" name="Google Shape;1119;p85"/>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1120" name="Google Shape;1120;p85"/>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1121" name="Google Shape;1121;p85"/>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5"/>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5"/>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5"/>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5"/>
          <p:cNvSpPr/>
          <p:nvPr/>
        </p:nvSpPr>
        <p:spPr>
          <a:xfrm>
            <a:off x="59983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5"/>
          <p:cNvSpPr/>
          <p:nvPr/>
        </p:nvSpPr>
        <p:spPr>
          <a:xfrm>
            <a:off x="7449925" y="18044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5"/>
          <p:cNvSpPr/>
          <p:nvPr/>
        </p:nvSpPr>
        <p:spPr>
          <a:xfrm>
            <a:off x="5845900" y="2921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5"/>
          <p:cNvSpPr/>
          <p:nvPr/>
        </p:nvSpPr>
        <p:spPr>
          <a:xfrm>
            <a:off x="56173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5"/>
          <p:cNvSpPr/>
          <p:nvPr/>
        </p:nvSpPr>
        <p:spPr>
          <a:xfrm>
            <a:off x="6154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5"/>
          <p:cNvSpPr/>
          <p:nvPr/>
        </p:nvSpPr>
        <p:spPr>
          <a:xfrm>
            <a:off x="6928113" y="1740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5"/>
          <p:cNvSpPr/>
          <p:nvPr/>
        </p:nvSpPr>
        <p:spPr>
          <a:xfrm>
            <a:off x="647091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5"/>
          <p:cNvSpPr/>
          <p:nvPr/>
        </p:nvSpPr>
        <p:spPr>
          <a:xfrm>
            <a:off x="6226900" y="2768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5"/>
          <p:cNvSpPr/>
          <p:nvPr/>
        </p:nvSpPr>
        <p:spPr>
          <a:xfrm>
            <a:off x="6314688" y="26860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5"/>
          <p:cNvSpPr/>
          <p:nvPr/>
        </p:nvSpPr>
        <p:spPr>
          <a:xfrm>
            <a:off x="6295338" y="2336588"/>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5"/>
          <p:cNvSpPr/>
          <p:nvPr/>
        </p:nvSpPr>
        <p:spPr>
          <a:xfrm>
            <a:off x="7080513" y="1740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5"/>
          <p:cNvSpPr/>
          <p:nvPr/>
        </p:nvSpPr>
        <p:spPr>
          <a:xfrm>
            <a:off x="7263250" y="2013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5"/>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5"/>
          <p:cNvSpPr/>
          <p:nvPr/>
        </p:nvSpPr>
        <p:spPr>
          <a:xfrm>
            <a:off x="71451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5"/>
          <p:cNvSpPr/>
          <p:nvPr/>
        </p:nvSpPr>
        <p:spPr>
          <a:xfrm>
            <a:off x="7263250" y="19372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5"/>
          <p:cNvSpPr/>
          <p:nvPr/>
        </p:nvSpPr>
        <p:spPr>
          <a:xfrm>
            <a:off x="7491850" y="2013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5"/>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5"/>
          <p:cNvSpPr/>
          <p:nvPr/>
        </p:nvSpPr>
        <p:spPr>
          <a:xfrm>
            <a:off x="7720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5"/>
          <p:cNvSpPr/>
          <p:nvPr/>
        </p:nvSpPr>
        <p:spPr>
          <a:xfrm>
            <a:off x="7415650" y="17086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5"/>
          <p:cNvSpPr/>
          <p:nvPr/>
        </p:nvSpPr>
        <p:spPr>
          <a:xfrm>
            <a:off x="7678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5"/>
          <p:cNvSpPr/>
          <p:nvPr/>
        </p:nvSpPr>
        <p:spPr>
          <a:xfrm>
            <a:off x="7865200" y="1754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5"/>
          <p:cNvSpPr/>
          <p:nvPr/>
        </p:nvSpPr>
        <p:spPr>
          <a:xfrm>
            <a:off x="74918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5"/>
          <p:cNvSpPr/>
          <p:nvPr/>
        </p:nvSpPr>
        <p:spPr>
          <a:xfrm>
            <a:off x="7983325" y="1594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5"/>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5"/>
          <p:cNvSpPr/>
          <p:nvPr/>
        </p:nvSpPr>
        <p:spPr>
          <a:xfrm>
            <a:off x="6074500" y="2540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5"/>
          <p:cNvSpPr/>
          <p:nvPr/>
        </p:nvSpPr>
        <p:spPr>
          <a:xfrm>
            <a:off x="6390888" y="25336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5"/>
          <p:cNvSpPr/>
          <p:nvPr/>
        </p:nvSpPr>
        <p:spPr>
          <a:xfrm>
            <a:off x="6162288" y="26098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5"/>
          <p:cNvSpPr/>
          <p:nvPr/>
        </p:nvSpPr>
        <p:spPr>
          <a:xfrm>
            <a:off x="57697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5"/>
          <p:cNvSpPr/>
          <p:nvPr/>
        </p:nvSpPr>
        <p:spPr>
          <a:xfrm>
            <a:off x="57697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5"/>
          <p:cNvSpPr/>
          <p:nvPr/>
        </p:nvSpPr>
        <p:spPr>
          <a:xfrm>
            <a:off x="61507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5"/>
          <p:cNvSpPr/>
          <p:nvPr/>
        </p:nvSpPr>
        <p:spPr>
          <a:xfrm>
            <a:off x="59983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5"/>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5"/>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5"/>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5"/>
          <p:cNvSpPr/>
          <p:nvPr/>
        </p:nvSpPr>
        <p:spPr>
          <a:xfrm>
            <a:off x="5998300" y="3149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5"/>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5"/>
          <p:cNvSpPr/>
          <p:nvPr/>
        </p:nvSpPr>
        <p:spPr>
          <a:xfrm>
            <a:off x="7339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5"/>
          <p:cNvSpPr/>
          <p:nvPr/>
        </p:nvSpPr>
        <p:spPr>
          <a:xfrm>
            <a:off x="7491850" y="19372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5"/>
          <p:cNvSpPr/>
          <p:nvPr/>
        </p:nvSpPr>
        <p:spPr>
          <a:xfrm>
            <a:off x="7720450" y="1632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5"/>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5"/>
          <p:cNvSpPr/>
          <p:nvPr/>
        </p:nvSpPr>
        <p:spPr>
          <a:xfrm>
            <a:off x="71451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5"/>
          <p:cNvSpPr/>
          <p:nvPr/>
        </p:nvSpPr>
        <p:spPr>
          <a:xfrm>
            <a:off x="7538125"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5"/>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5"/>
          <p:cNvSpPr/>
          <p:nvPr/>
        </p:nvSpPr>
        <p:spPr>
          <a:xfrm>
            <a:off x="70689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5"/>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5"/>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5"/>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5"/>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5"/>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5"/>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5"/>
          <p:cNvSpPr/>
          <p:nvPr/>
        </p:nvSpPr>
        <p:spPr>
          <a:xfrm>
            <a:off x="7339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5"/>
          <p:cNvSpPr/>
          <p:nvPr/>
        </p:nvSpPr>
        <p:spPr>
          <a:xfrm>
            <a:off x="7339450" y="20896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5"/>
          <p:cNvSpPr/>
          <p:nvPr/>
        </p:nvSpPr>
        <p:spPr>
          <a:xfrm>
            <a:off x="685191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5"/>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5"/>
          <p:cNvSpPr/>
          <p:nvPr/>
        </p:nvSpPr>
        <p:spPr>
          <a:xfrm>
            <a:off x="6154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5"/>
          <p:cNvSpPr/>
          <p:nvPr/>
        </p:nvSpPr>
        <p:spPr>
          <a:xfrm>
            <a:off x="6703225" y="1994988"/>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5"/>
          <p:cNvSpPr/>
          <p:nvPr/>
        </p:nvSpPr>
        <p:spPr>
          <a:xfrm>
            <a:off x="6303100" y="2540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5"/>
          <p:cNvSpPr/>
          <p:nvPr/>
        </p:nvSpPr>
        <p:spPr>
          <a:xfrm>
            <a:off x="6162288" y="2883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5"/>
          <p:cNvSpPr/>
          <p:nvPr/>
        </p:nvSpPr>
        <p:spPr>
          <a:xfrm>
            <a:off x="63031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5"/>
          <p:cNvSpPr/>
          <p:nvPr/>
        </p:nvSpPr>
        <p:spPr>
          <a:xfrm>
            <a:off x="6013713" y="2883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5"/>
          <p:cNvSpPr/>
          <p:nvPr/>
        </p:nvSpPr>
        <p:spPr>
          <a:xfrm>
            <a:off x="59221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5"/>
          <p:cNvSpPr/>
          <p:nvPr/>
        </p:nvSpPr>
        <p:spPr>
          <a:xfrm>
            <a:off x="7309113" y="1587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5"/>
          <p:cNvSpPr/>
          <p:nvPr/>
        </p:nvSpPr>
        <p:spPr>
          <a:xfrm>
            <a:off x="6607888" y="2242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5"/>
          <p:cNvSpPr/>
          <p:nvPr/>
        </p:nvSpPr>
        <p:spPr>
          <a:xfrm>
            <a:off x="6627025" y="20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5"/>
          <p:cNvSpPr/>
          <p:nvPr/>
        </p:nvSpPr>
        <p:spPr>
          <a:xfrm>
            <a:off x="6470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5"/>
          <p:cNvSpPr/>
          <p:nvPr/>
        </p:nvSpPr>
        <p:spPr>
          <a:xfrm>
            <a:off x="66995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5"/>
          <p:cNvSpPr/>
          <p:nvPr/>
        </p:nvSpPr>
        <p:spPr>
          <a:xfrm>
            <a:off x="57697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5"/>
          <p:cNvSpPr/>
          <p:nvPr/>
        </p:nvSpPr>
        <p:spPr>
          <a:xfrm>
            <a:off x="6379300" y="2768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5"/>
          <p:cNvSpPr/>
          <p:nvPr/>
        </p:nvSpPr>
        <p:spPr>
          <a:xfrm>
            <a:off x="6623313" y="2349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5"/>
          <p:cNvSpPr/>
          <p:nvPr/>
        </p:nvSpPr>
        <p:spPr>
          <a:xfrm>
            <a:off x="699666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5"/>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5"/>
          <p:cNvSpPr/>
          <p:nvPr/>
        </p:nvSpPr>
        <p:spPr>
          <a:xfrm>
            <a:off x="6470913" y="2654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5"/>
          <p:cNvSpPr/>
          <p:nvPr/>
        </p:nvSpPr>
        <p:spPr>
          <a:xfrm>
            <a:off x="6623313" y="1892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5"/>
          <p:cNvSpPr/>
          <p:nvPr/>
        </p:nvSpPr>
        <p:spPr>
          <a:xfrm>
            <a:off x="6928113" y="1968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5"/>
          <p:cNvSpPr/>
          <p:nvPr/>
        </p:nvSpPr>
        <p:spPr>
          <a:xfrm>
            <a:off x="6543288" y="26098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5"/>
          <p:cNvSpPr/>
          <p:nvPr/>
        </p:nvSpPr>
        <p:spPr>
          <a:xfrm>
            <a:off x="6470913" y="24259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5"/>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202" name="Google Shape;1202;p85"/>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203" name="Google Shape;1203;p85"/>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204" name="Google Shape;1204;p85"/>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205" name="Google Shape;1205;p85"/>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206" name="Google Shape;1206;p85"/>
          <p:cNvSpPr/>
          <p:nvPr/>
        </p:nvSpPr>
        <p:spPr>
          <a:xfrm>
            <a:off x="6810400"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5"/>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5"/>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5"/>
          <p:cNvSpPr txBox="1"/>
          <p:nvPr/>
        </p:nvSpPr>
        <p:spPr>
          <a:xfrm>
            <a:off x="689275" y="1956325"/>
            <a:ext cx="3935400" cy="19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700">
                <a:solidFill>
                  <a:schemeClr val="dk1"/>
                </a:solidFill>
                <a:latin typeface="Calibri"/>
                <a:ea typeface="Calibri"/>
                <a:cs typeface="Calibri"/>
                <a:sym typeface="Calibri"/>
              </a:rPr>
              <a:t>φ</a:t>
            </a:r>
            <a:r>
              <a:rPr lang="en-GB" sz="1700">
                <a:solidFill>
                  <a:schemeClr val="dk1"/>
                </a:solidFill>
              </a:rPr>
              <a:t>(</a:t>
            </a:r>
            <a:r>
              <a:rPr i="1" lang="en-GB" sz="1700">
                <a:solidFill>
                  <a:schemeClr val="dk1"/>
                </a:solidFill>
              </a:rPr>
              <a:t>x</a:t>
            </a:r>
            <a:r>
              <a:rPr lang="en-GB" sz="1700">
                <a:solidFill>
                  <a:schemeClr val="dk1"/>
                </a:solidFill>
              </a:rPr>
              <a:t>) = [ 1, </a:t>
            </a:r>
            <a:r>
              <a:rPr i="1" lang="en-GB" sz="1700">
                <a:solidFill>
                  <a:schemeClr val="dk1"/>
                </a:solidFill>
              </a:rPr>
              <a:t>x</a:t>
            </a:r>
            <a:r>
              <a:rPr lang="en-GB" sz="1700">
                <a:solidFill>
                  <a:schemeClr val="dk1"/>
                </a:solidFill>
              </a:rPr>
              <a:t>, </a:t>
            </a:r>
            <a:r>
              <a:rPr i="1" lang="en-GB" sz="1700">
                <a:solidFill>
                  <a:schemeClr val="dk1"/>
                </a:solidFill>
              </a:rPr>
              <a:t>x</a:t>
            </a:r>
            <a:r>
              <a:rPr baseline="30000" lang="en-GB" sz="1700">
                <a:solidFill>
                  <a:schemeClr val="dk1"/>
                </a:solidFill>
              </a:rPr>
              <a:t>2 </a:t>
            </a:r>
            <a:r>
              <a:rPr lang="en-GB" sz="1700">
                <a:solidFill>
                  <a:schemeClr val="dk1"/>
                </a:solidFill>
              </a:rPr>
              <a:t>]</a:t>
            </a:r>
            <a:endParaRPr sz="1700">
              <a:solidFill>
                <a:schemeClr val="dk1"/>
              </a:solidFill>
            </a:endParaRPr>
          </a:p>
        </p:txBody>
      </p:sp>
      <p:pic>
        <p:nvPicPr>
          <p:cNvPr id="1210" name="Google Shape;1210;p85"/>
          <p:cNvPicPr preferRelativeResize="0"/>
          <p:nvPr/>
        </p:nvPicPr>
        <p:blipFill>
          <a:blip r:embed="rId3">
            <a:alphaModFix/>
          </a:blip>
          <a:stretch>
            <a:fillRect/>
          </a:stretch>
        </p:blipFill>
        <p:spPr>
          <a:xfrm>
            <a:off x="1644325" y="2383500"/>
            <a:ext cx="2392120" cy="1561200"/>
          </a:xfrm>
          <a:prstGeom prst="rect">
            <a:avLst/>
          </a:prstGeom>
          <a:noFill/>
          <a:ln>
            <a:noFill/>
          </a:ln>
        </p:spPr>
      </p:pic>
      <p:pic>
        <p:nvPicPr>
          <p:cNvPr id="1211" name="Google Shape;1211;p85"/>
          <p:cNvPicPr preferRelativeResize="0"/>
          <p:nvPr/>
        </p:nvPicPr>
        <p:blipFill rotWithShape="1">
          <a:blip r:embed="rId4">
            <a:alphaModFix/>
          </a:blip>
          <a:srcRect b="0" l="0" r="1931" t="0"/>
          <a:stretch/>
        </p:blipFill>
        <p:spPr>
          <a:xfrm>
            <a:off x="1853925" y="3832713"/>
            <a:ext cx="1668710" cy="479675"/>
          </a:xfrm>
          <a:prstGeom prst="rect">
            <a:avLst/>
          </a:prstGeom>
          <a:noFill/>
          <a:ln cap="flat" cmpd="sng" w="9525">
            <a:solidFill>
              <a:srgbClr val="EE230C"/>
            </a:solidFill>
            <a:prstDash val="solid"/>
            <a:round/>
            <a:headEnd len="sm" w="sm" type="none"/>
            <a:tailEnd len="sm" w="sm" type="none"/>
          </a:ln>
        </p:spPr>
      </p:pic>
      <p:sp>
        <p:nvSpPr>
          <p:cNvPr id="1212" name="Google Shape;1212;p85"/>
          <p:cNvSpPr/>
          <p:nvPr/>
        </p:nvSpPr>
        <p:spPr>
          <a:xfrm>
            <a:off x="5223075" y="1772375"/>
            <a:ext cx="3016650" cy="2032800"/>
          </a:xfrm>
          <a:custGeom>
            <a:rect b="b" l="l" r="r" t="t"/>
            <a:pathLst>
              <a:path extrusionOk="0" h="81312" w="120666">
                <a:moveTo>
                  <a:pt x="0" y="81312"/>
                </a:moveTo>
                <a:cubicBezTo>
                  <a:pt x="17028" y="35897"/>
                  <a:pt x="72164" y="0"/>
                  <a:pt x="120666" y="0"/>
                </a:cubicBezTo>
              </a:path>
            </a:pathLst>
          </a:custGeom>
          <a:noFill/>
          <a:ln cap="flat" cmpd="sng" w="28575">
            <a:solidFill>
              <a:srgbClr val="EE230C"/>
            </a:solidFill>
            <a:prstDash val="solid"/>
            <a:round/>
            <a:headEnd len="med" w="med" type="none"/>
            <a:tailEnd len="med" w="med" type="none"/>
          </a:ln>
        </p:spPr>
      </p:sp>
      <p:sp>
        <p:nvSpPr>
          <p:cNvPr id="1213" name="Google Shape;1213;p85"/>
          <p:cNvSpPr/>
          <p:nvPr/>
        </p:nvSpPr>
        <p:spPr>
          <a:xfrm>
            <a:off x="940500" y="1393675"/>
            <a:ext cx="3327600" cy="479700"/>
          </a:xfrm>
          <a:prstGeom prst="roundRect">
            <a:avLst>
              <a:gd fmla="val 16667" name="adj"/>
            </a:avLst>
          </a:prstGeom>
          <a:solidFill>
            <a:srgbClr val="FFF5E6"/>
          </a:solidFill>
          <a:ln cap="flat" cmpd="sng" w="9525">
            <a:solidFill>
              <a:srgbClr val="EE23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solidFill>
                  <a:schemeClr val="dk1"/>
                </a:solidFill>
              </a:rPr>
              <a:t>Can we transform our input?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7" name="Shape 1217"/>
        <p:cNvGrpSpPr/>
        <p:nvPr/>
      </p:nvGrpSpPr>
      <p:grpSpPr>
        <a:xfrm>
          <a:off x="0" y="0"/>
          <a:ext cx="0" cy="0"/>
          <a:chOff x="0" y="0"/>
          <a:chExt cx="0" cy="0"/>
        </a:xfrm>
      </p:grpSpPr>
      <p:pic>
        <p:nvPicPr>
          <p:cNvPr descr="poll-type-id" id="1218" name="Google Shape;1218;p86">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1219" name="Google Shape;1219;p86">
            <a:hlinkClick r:id="rId5"/>
          </p:cNvPr>
          <p:cNvPicPr preferRelativeResize="0"/>
          <p:nvPr/>
        </p:nvPicPr>
        <p:blipFill>
          <a:blip r:embed="rId6">
            <a:alphaModFix/>
          </a:blip>
          <a:stretch>
            <a:fillRect/>
          </a:stretch>
        </p:blipFill>
        <p:spPr>
          <a:xfrm>
            <a:off x="-5" y="4018000"/>
            <a:ext cx="874500" cy="382594"/>
          </a:xfrm>
          <a:prstGeom prst="rect">
            <a:avLst/>
          </a:prstGeom>
          <a:noFill/>
          <a:ln>
            <a:noFill/>
          </a:ln>
        </p:spPr>
      </p:pic>
      <p:sp>
        <p:nvSpPr>
          <p:cNvPr descr="title-id" id="1220" name="Google Shape;1220;p8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600">
                <a:solidFill>
                  <a:srgbClr val="5B5B5B"/>
                </a:solidFill>
                <a:latin typeface="Roboto"/>
                <a:ea typeface="Roboto"/>
                <a:cs typeface="Roboto"/>
                <a:sym typeface="Roboto"/>
              </a:rPr>
              <a:t>Is this model linear?</a:t>
            </a:r>
            <a:endParaRPr b="1" sz="3600">
              <a:solidFill>
                <a:srgbClr val="5B5B5B"/>
              </a:solidFill>
              <a:latin typeface="Roboto"/>
              <a:ea typeface="Roboto"/>
              <a:cs typeface="Roboto"/>
              <a:sym typeface="Roboto"/>
            </a:endParaRPr>
          </a:p>
        </p:txBody>
      </p:sp>
      <p:cxnSp>
        <p:nvCxnSpPr>
          <p:cNvPr id="1221" name="Google Shape;1221;p86"/>
          <p:cNvCxnSpPr/>
          <p:nvPr/>
        </p:nvCxnSpPr>
        <p:spPr>
          <a:xfrm rot="10800000">
            <a:off x="7103800" y="4206604"/>
            <a:ext cx="1818300" cy="5400"/>
          </a:xfrm>
          <a:prstGeom prst="straightConnector1">
            <a:avLst/>
          </a:prstGeom>
          <a:noFill/>
          <a:ln cap="flat" cmpd="sng" w="9525">
            <a:solidFill>
              <a:srgbClr val="263238"/>
            </a:solidFill>
            <a:prstDash val="solid"/>
            <a:round/>
            <a:headEnd len="med" w="med" type="stealth"/>
            <a:tailEnd len="med" w="med" type="none"/>
          </a:ln>
        </p:spPr>
      </p:cxnSp>
      <p:cxnSp>
        <p:nvCxnSpPr>
          <p:cNvPr id="1222" name="Google Shape;1222;p86"/>
          <p:cNvCxnSpPr/>
          <p:nvPr/>
        </p:nvCxnSpPr>
        <p:spPr>
          <a:xfrm flipH="1">
            <a:off x="7271308" y="2938050"/>
            <a:ext cx="6600" cy="1419900"/>
          </a:xfrm>
          <a:prstGeom prst="straightConnector1">
            <a:avLst/>
          </a:prstGeom>
          <a:noFill/>
          <a:ln cap="flat" cmpd="sng" w="9525">
            <a:solidFill>
              <a:srgbClr val="263238"/>
            </a:solidFill>
            <a:prstDash val="solid"/>
            <a:round/>
            <a:headEnd len="med" w="med" type="stealth"/>
            <a:tailEnd len="med" w="med" type="none"/>
          </a:ln>
        </p:spPr>
      </p:cxnSp>
      <p:sp>
        <p:nvSpPr>
          <p:cNvPr id="1223" name="Google Shape;1223;p86"/>
          <p:cNvSpPr/>
          <p:nvPr/>
        </p:nvSpPr>
        <p:spPr>
          <a:xfrm>
            <a:off x="7430274" y="403473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6"/>
          <p:cNvSpPr/>
          <p:nvPr/>
        </p:nvSpPr>
        <p:spPr>
          <a:xfrm>
            <a:off x="7695002"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6"/>
          <p:cNvSpPr/>
          <p:nvPr/>
        </p:nvSpPr>
        <p:spPr>
          <a:xfrm>
            <a:off x="7525503" y="4002348"/>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6"/>
          <p:cNvSpPr/>
          <p:nvPr/>
        </p:nvSpPr>
        <p:spPr>
          <a:xfrm>
            <a:off x="7540724" y="383213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6"/>
          <p:cNvSpPr/>
          <p:nvPr/>
        </p:nvSpPr>
        <p:spPr>
          <a:xfrm>
            <a:off x="7695002" y="37678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6"/>
          <p:cNvSpPr/>
          <p:nvPr/>
        </p:nvSpPr>
        <p:spPr>
          <a:xfrm>
            <a:off x="8420651" y="3133481"/>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6"/>
          <p:cNvSpPr/>
          <p:nvPr/>
        </p:nvSpPr>
        <p:spPr>
          <a:xfrm>
            <a:off x="7618819" y="372733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6"/>
          <p:cNvSpPr/>
          <p:nvPr/>
        </p:nvSpPr>
        <p:spPr>
          <a:xfrm>
            <a:off x="7504545" y="37678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6"/>
          <p:cNvSpPr/>
          <p:nvPr/>
        </p:nvSpPr>
        <p:spPr>
          <a:xfrm>
            <a:off x="7773097" y="3426941"/>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6"/>
          <p:cNvSpPr/>
          <p:nvPr/>
        </p:nvSpPr>
        <p:spPr>
          <a:xfrm>
            <a:off x="8159803" y="309928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6"/>
          <p:cNvSpPr/>
          <p:nvPr/>
        </p:nvSpPr>
        <p:spPr>
          <a:xfrm>
            <a:off x="7931255" y="3301880"/>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6"/>
          <p:cNvSpPr/>
          <p:nvPr/>
        </p:nvSpPr>
        <p:spPr>
          <a:xfrm>
            <a:off x="7809276" y="364629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6"/>
          <p:cNvSpPr/>
          <p:nvPr/>
        </p:nvSpPr>
        <p:spPr>
          <a:xfrm>
            <a:off x="7853160" y="360227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6"/>
          <p:cNvSpPr/>
          <p:nvPr/>
        </p:nvSpPr>
        <p:spPr>
          <a:xfrm>
            <a:off x="7843487" y="341643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6"/>
          <p:cNvSpPr/>
          <p:nvPr/>
        </p:nvSpPr>
        <p:spPr>
          <a:xfrm>
            <a:off x="8235986" y="309928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6"/>
          <p:cNvSpPr/>
          <p:nvPr/>
        </p:nvSpPr>
        <p:spPr>
          <a:xfrm>
            <a:off x="8327334" y="324460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6"/>
          <p:cNvSpPr/>
          <p:nvPr/>
        </p:nvSpPr>
        <p:spPr>
          <a:xfrm>
            <a:off x="8121712"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6"/>
          <p:cNvSpPr/>
          <p:nvPr/>
        </p:nvSpPr>
        <p:spPr>
          <a:xfrm>
            <a:off x="8268285" y="330538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6"/>
          <p:cNvSpPr/>
          <p:nvPr/>
        </p:nvSpPr>
        <p:spPr>
          <a:xfrm>
            <a:off x="8327334" y="320408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6"/>
          <p:cNvSpPr/>
          <p:nvPr/>
        </p:nvSpPr>
        <p:spPr>
          <a:xfrm>
            <a:off x="8441608" y="324460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6"/>
          <p:cNvSpPr/>
          <p:nvPr/>
        </p:nvSpPr>
        <p:spPr>
          <a:xfrm>
            <a:off x="8121712"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6"/>
          <p:cNvSpPr/>
          <p:nvPr/>
        </p:nvSpPr>
        <p:spPr>
          <a:xfrm>
            <a:off x="8555883"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6"/>
          <p:cNvSpPr/>
          <p:nvPr/>
        </p:nvSpPr>
        <p:spPr>
          <a:xfrm>
            <a:off x="8403517" y="308252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6"/>
          <p:cNvSpPr/>
          <p:nvPr/>
        </p:nvSpPr>
        <p:spPr>
          <a:xfrm>
            <a:off x="8534925" y="322434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6"/>
          <p:cNvSpPr/>
          <p:nvPr/>
        </p:nvSpPr>
        <p:spPr>
          <a:xfrm>
            <a:off x="8628241" y="310685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6"/>
          <p:cNvSpPr/>
          <p:nvPr/>
        </p:nvSpPr>
        <p:spPr>
          <a:xfrm>
            <a:off x="8441608"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6"/>
          <p:cNvSpPr/>
          <p:nvPr/>
        </p:nvSpPr>
        <p:spPr>
          <a:xfrm>
            <a:off x="8687290" y="3021747"/>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6"/>
          <p:cNvSpPr/>
          <p:nvPr/>
        </p:nvSpPr>
        <p:spPr>
          <a:xfrm>
            <a:off x="7658822" y="387265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6"/>
          <p:cNvSpPr/>
          <p:nvPr/>
        </p:nvSpPr>
        <p:spPr>
          <a:xfrm>
            <a:off x="7733093" y="352473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6"/>
          <p:cNvSpPr/>
          <p:nvPr/>
        </p:nvSpPr>
        <p:spPr>
          <a:xfrm>
            <a:off x="7891251" y="352123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6"/>
          <p:cNvSpPr/>
          <p:nvPr/>
        </p:nvSpPr>
        <p:spPr>
          <a:xfrm>
            <a:off x="7776977" y="35617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6"/>
          <p:cNvSpPr/>
          <p:nvPr/>
        </p:nvSpPr>
        <p:spPr>
          <a:xfrm>
            <a:off x="7580728"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6"/>
          <p:cNvSpPr/>
          <p:nvPr/>
        </p:nvSpPr>
        <p:spPr>
          <a:xfrm>
            <a:off x="7580728"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6"/>
          <p:cNvSpPr/>
          <p:nvPr/>
        </p:nvSpPr>
        <p:spPr>
          <a:xfrm>
            <a:off x="7771185" y="360577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6"/>
          <p:cNvSpPr/>
          <p:nvPr/>
        </p:nvSpPr>
        <p:spPr>
          <a:xfrm>
            <a:off x="7695002" y="360577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6"/>
          <p:cNvSpPr/>
          <p:nvPr/>
        </p:nvSpPr>
        <p:spPr>
          <a:xfrm>
            <a:off x="7658822" y="395369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6"/>
          <p:cNvSpPr/>
          <p:nvPr/>
        </p:nvSpPr>
        <p:spPr>
          <a:xfrm>
            <a:off x="7695002"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6"/>
          <p:cNvSpPr/>
          <p:nvPr/>
        </p:nvSpPr>
        <p:spPr>
          <a:xfrm>
            <a:off x="7695002" y="368681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6"/>
          <p:cNvSpPr/>
          <p:nvPr/>
        </p:nvSpPr>
        <p:spPr>
          <a:xfrm>
            <a:off x="7695002" y="3848891"/>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6"/>
          <p:cNvSpPr/>
          <p:nvPr/>
        </p:nvSpPr>
        <p:spPr>
          <a:xfrm>
            <a:off x="7620731" y="399421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6"/>
          <p:cNvSpPr/>
          <p:nvPr/>
        </p:nvSpPr>
        <p:spPr>
          <a:xfrm>
            <a:off x="8365426"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6"/>
          <p:cNvSpPr/>
          <p:nvPr/>
        </p:nvSpPr>
        <p:spPr>
          <a:xfrm>
            <a:off x="8441608" y="320408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6"/>
          <p:cNvSpPr/>
          <p:nvPr/>
        </p:nvSpPr>
        <p:spPr>
          <a:xfrm>
            <a:off x="8555883" y="3042007"/>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6"/>
          <p:cNvSpPr/>
          <p:nvPr/>
        </p:nvSpPr>
        <p:spPr>
          <a:xfrm>
            <a:off x="8306376" y="326486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6"/>
          <p:cNvSpPr/>
          <p:nvPr/>
        </p:nvSpPr>
        <p:spPr>
          <a:xfrm>
            <a:off x="8268285" y="314330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6"/>
          <p:cNvSpPr/>
          <p:nvPr/>
        </p:nvSpPr>
        <p:spPr>
          <a:xfrm>
            <a:off x="8464741"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6"/>
          <p:cNvSpPr/>
          <p:nvPr/>
        </p:nvSpPr>
        <p:spPr>
          <a:xfrm>
            <a:off x="8763473" y="310278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6"/>
          <p:cNvSpPr/>
          <p:nvPr/>
        </p:nvSpPr>
        <p:spPr>
          <a:xfrm>
            <a:off x="8230194" y="322434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6"/>
          <p:cNvSpPr/>
          <p:nvPr/>
        </p:nvSpPr>
        <p:spPr>
          <a:xfrm>
            <a:off x="8192102" y="318382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6"/>
          <p:cNvSpPr/>
          <p:nvPr/>
        </p:nvSpPr>
        <p:spPr>
          <a:xfrm>
            <a:off x="8611108" y="314330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6"/>
          <p:cNvSpPr/>
          <p:nvPr/>
        </p:nvSpPr>
        <p:spPr>
          <a:xfrm>
            <a:off x="8725382" y="314330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6"/>
          <p:cNvSpPr/>
          <p:nvPr/>
        </p:nvSpPr>
        <p:spPr>
          <a:xfrm>
            <a:off x="8534925" y="318382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6"/>
          <p:cNvSpPr/>
          <p:nvPr/>
        </p:nvSpPr>
        <p:spPr>
          <a:xfrm>
            <a:off x="8649199" y="322434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6"/>
          <p:cNvSpPr/>
          <p:nvPr/>
        </p:nvSpPr>
        <p:spPr>
          <a:xfrm>
            <a:off x="8649199" y="310278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6"/>
          <p:cNvSpPr/>
          <p:nvPr/>
        </p:nvSpPr>
        <p:spPr>
          <a:xfrm>
            <a:off x="8365426" y="312304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6"/>
          <p:cNvSpPr/>
          <p:nvPr/>
        </p:nvSpPr>
        <p:spPr>
          <a:xfrm>
            <a:off x="8365426" y="328512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6"/>
          <p:cNvSpPr/>
          <p:nvPr/>
        </p:nvSpPr>
        <p:spPr>
          <a:xfrm>
            <a:off x="8121712" y="3301880"/>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6"/>
          <p:cNvSpPr/>
          <p:nvPr/>
        </p:nvSpPr>
        <p:spPr>
          <a:xfrm>
            <a:off x="7658822" y="379161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6"/>
          <p:cNvSpPr/>
          <p:nvPr/>
        </p:nvSpPr>
        <p:spPr>
          <a:xfrm>
            <a:off x="7773097" y="379161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6"/>
          <p:cNvSpPr/>
          <p:nvPr/>
        </p:nvSpPr>
        <p:spPr>
          <a:xfrm>
            <a:off x="8047385" y="323478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6"/>
          <p:cNvSpPr/>
          <p:nvPr/>
        </p:nvSpPr>
        <p:spPr>
          <a:xfrm>
            <a:off x="7847367" y="352473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6"/>
          <p:cNvSpPr/>
          <p:nvPr/>
        </p:nvSpPr>
        <p:spPr>
          <a:xfrm>
            <a:off x="7776977" y="370707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6"/>
          <p:cNvSpPr/>
          <p:nvPr/>
        </p:nvSpPr>
        <p:spPr>
          <a:xfrm>
            <a:off x="7847367" y="360577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6"/>
          <p:cNvSpPr/>
          <p:nvPr/>
        </p:nvSpPr>
        <p:spPr>
          <a:xfrm>
            <a:off x="7702706" y="370707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6"/>
          <p:cNvSpPr/>
          <p:nvPr/>
        </p:nvSpPr>
        <p:spPr>
          <a:xfrm>
            <a:off x="7656910" y="37678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6"/>
          <p:cNvSpPr/>
          <p:nvPr/>
        </p:nvSpPr>
        <p:spPr>
          <a:xfrm>
            <a:off x="8350260" y="3018244"/>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6"/>
          <p:cNvSpPr/>
          <p:nvPr/>
        </p:nvSpPr>
        <p:spPr>
          <a:xfrm>
            <a:off x="7999727" y="3366168"/>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6"/>
          <p:cNvSpPr/>
          <p:nvPr/>
        </p:nvSpPr>
        <p:spPr>
          <a:xfrm>
            <a:off x="8009293" y="3271656"/>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6"/>
          <p:cNvSpPr/>
          <p:nvPr/>
        </p:nvSpPr>
        <p:spPr>
          <a:xfrm>
            <a:off x="7931255"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6"/>
          <p:cNvSpPr/>
          <p:nvPr/>
        </p:nvSpPr>
        <p:spPr>
          <a:xfrm>
            <a:off x="8045529"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6"/>
          <p:cNvSpPr/>
          <p:nvPr/>
        </p:nvSpPr>
        <p:spPr>
          <a:xfrm>
            <a:off x="7580728" y="37678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6"/>
          <p:cNvSpPr/>
          <p:nvPr/>
        </p:nvSpPr>
        <p:spPr>
          <a:xfrm>
            <a:off x="7885459" y="364629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6"/>
          <p:cNvSpPr/>
          <p:nvPr/>
        </p:nvSpPr>
        <p:spPr>
          <a:xfrm>
            <a:off x="8007438" y="3423438"/>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6"/>
          <p:cNvSpPr/>
          <p:nvPr/>
        </p:nvSpPr>
        <p:spPr>
          <a:xfrm>
            <a:off x="8194070" y="3301880"/>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6"/>
          <p:cNvSpPr/>
          <p:nvPr/>
        </p:nvSpPr>
        <p:spPr>
          <a:xfrm>
            <a:off x="8121712" y="3382919"/>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6"/>
          <p:cNvSpPr/>
          <p:nvPr/>
        </p:nvSpPr>
        <p:spPr>
          <a:xfrm>
            <a:off x="7931255" y="358551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6"/>
          <p:cNvSpPr/>
          <p:nvPr/>
        </p:nvSpPr>
        <p:spPr>
          <a:xfrm>
            <a:off x="8007438" y="3180322"/>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6"/>
          <p:cNvSpPr/>
          <p:nvPr/>
        </p:nvSpPr>
        <p:spPr>
          <a:xfrm>
            <a:off x="8159803" y="3220841"/>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6"/>
          <p:cNvSpPr/>
          <p:nvPr/>
        </p:nvSpPr>
        <p:spPr>
          <a:xfrm>
            <a:off x="7967434" y="356175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6"/>
          <p:cNvSpPr/>
          <p:nvPr/>
        </p:nvSpPr>
        <p:spPr>
          <a:xfrm>
            <a:off x="7931255" y="3463957"/>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6"/>
          <p:cNvSpPr/>
          <p:nvPr/>
        </p:nvSpPr>
        <p:spPr>
          <a:xfrm>
            <a:off x="8100960" y="3183825"/>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6"/>
          <p:cNvSpPr/>
          <p:nvPr/>
        </p:nvSpPr>
        <p:spPr>
          <a:xfrm>
            <a:off x="7875786" y="3298377"/>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6"/>
          <p:cNvSpPr/>
          <p:nvPr/>
        </p:nvSpPr>
        <p:spPr>
          <a:xfrm>
            <a:off x="7468365" y="3913173"/>
            <a:ext cx="45900" cy="486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6"/>
          <p:cNvSpPr/>
          <p:nvPr/>
        </p:nvSpPr>
        <p:spPr>
          <a:xfrm>
            <a:off x="7307477" y="3116412"/>
            <a:ext cx="1508023" cy="1081043"/>
          </a:xfrm>
          <a:custGeom>
            <a:rect b="b" l="l" r="r" t="t"/>
            <a:pathLst>
              <a:path extrusionOk="0" h="81312" w="120666">
                <a:moveTo>
                  <a:pt x="0" y="81312"/>
                </a:moveTo>
                <a:cubicBezTo>
                  <a:pt x="17028" y="35897"/>
                  <a:pt x="72164" y="0"/>
                  <a:pt x="120666" y="0"/>
                </a:cubicBezTo>
              </a:path>
            </a:pathLst>
          </a:custGeom>
          <a:noFill/>
          <a:ln cap="flat" cmpd="sng" w="28575">
            <a:solidFill>
              <a:srgbClr val="EE230C"/>
            </a:solidFill>
            <a:prstDash val="solid"/>
            <a:round/>
            <a:headEnd len="med" w="med" type="none"/>
            <a:tailEnd len="med" w="med" type="none"/>
          </a:ln>
        </p:spPr>
      </p:sp>
      <p:sp>
        <p:nvSpPr>
          <p:cNvPr id="1307" name="Google Shape;1307;p86"/>
          <p:cNvSpPr txBox="1"/>
          <p:nvPr/>
        </p:nvSpPr>
        <p:spPr>
          <a:xfrm>
            <a:off x="6685700" y="476100"/>
            <a:ext cx="2228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700">
                <a:solidFill>
                  <a:schemeClr val="dk1"/>
                </a:solidFill>
                <a:latin typeface="Calibri"/>
                <a:ea typeface="Calibri"/>
                <a:cs typeface="Calibri"/>
                <a:sym typeface="Calibri"/>
              </a:rPr>
              <a:t>φ</a:t>
            </a:r>
            <a:r>
              <a:rPr lang="en-GB" sz="1700">
                <a:solidFill>
                  <a:schemeClr val="dk1"/>
                </a:solidFill>
              </a:rPr>
              <a:t>(</a:t>
            </a:r>
            <a:r>
              <a:rPr i="1" lang="en-GB" sz="1700">
                <a:solidFill>
                  <a:schemeClr val="dk1"/>
                </a:solidFill>
              </a:rPr>
              <a:t>x</a:t>
            </a:r>
            <a:r>
              <a:rPr lang="en-GB" sz="1700">
                <a:solidFill>
                  <a:schemeClr val="dk1"/>
                </a:solidFill>
              </a:rPr>
              <a:t>) = [ 1, </a:t>
            </a:r>
            <a:r>
              <a:rPr i="1" lang="en-GB" sz="1700">
                <a:solidFill>
                  <a:schemeClr val="dk1"/>
                </a:solidFill>
              </a:rPr>
              <a:t>x</a:t>
            </a:r>
            <a:r>
              <a:rPr lang="en-GB" sz="1700">
                <a:solidFill>
                  <a:schemeClr val="dk1"/>
                </a:solidFill>
              </a:rPr>
              <a:t>, </a:t>
            </a:r>
            <a:r>
              <a:rPr i="1" lang="en-GB" sz="1700">
                <a:solidFill>
                  <a:schemeClr val="dk1"/>
                </a:solidFill>
              </a:rPr>
              <a:t>x</a:t>
            </a:r>
            <a:r>
              <a:rPr baseline="30000" lang="en-GB" sz="1700">
                <a:solidFill>
                  <a:schemeClr val="dk1"/>
                </a:solidFill>
              </a:rPr>
              <a:t>2 </a:t>
            </a:r>
            <a:r>
              <a:rPr lang="en-GB" sz="1700">
                <a:solidFill>
                  <a:schemeClr val="dk1"/>
                </a:solidFill>
              </a:rPr>
              <a:t>]</a:t>
            </a:r>
            <a:endParaRPr sz="17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8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regression for non-linear data</a:t>
            </a:r>
            <a:endParaRPr/>
          </a:p>
        </p:txBody>
      </p:sp>
      <p:cxnSp>
        <p:nvCxnSpPr>
          <p:cNvPr id="1313" name="Google Shape;1313;p87"/>
          <p:cNvCxnSpPr/>
          <p:nvPr/>
        </p:nvCxnSpPr>
        <p:spPr>
          <a:xfrm rot="10800000">
            <a:off x="4815550" y="382282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1314" name="Google Shape;1314;p87"/>
          <p:cNvCxnSpPr/>
          <p:nvPr/>
        </p:nvCxnSpPr>
        <p:spPr>
          <a:xfrm flipH="1">
            <a:off x="5150425" y="143695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1315" name="Google Shape;1315;p87"/>
          <p:cNvSpPr/>
          <p:nvPr/>
        </p:nvSpPr>
        <p:spPr>
          <a:xfrm>
            <a:off x="5468725" y="3499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7"/>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7"/>
          <p:cNvSpPr/>
          <p:nvPr/>
        </p:nvSpPr>
        <p:spPr>
          <a:xfrm>
            <a:off x="5659225" y="3438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7"/>
          <p:cNvSpPr/>
          <p:nvPr/>
        </p:nvSpPr>
        <p:spPr>
          <a:xfrm>
            <a:off x="5689675" y="3118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7"/>
          <p:cNvSpPr/>
          <p:nvPr/>
        </p:nvSpPr>
        <p:spPr>
          <a:xfrm>
            <a:off x="59983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7"/>
          <p:cNvSpPr/>
          <p:nvPr/>
        </p:nvSpPr>
        <p:spPr>
          <a:xfrm>
            <a:off x="7449925" y="18044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7"/>
          <p:cNvSpPr/>
          <p:nvPr/>
        </p:nvSpPr>
        <p:spPr>
          <a:xfrm>
            <a:off x="5845900" y="2921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7"/>
          <p:cNvSpPr/>
          <p:nvPr/>
        </p:nvSpPr>
        <p:spPr>
          <a:xfrm>
            <a:off x="56173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7"/>
          <p:cNvSpPr/>
          <p:nvPr/>
        </p:nvSpPr>
        <p:spPr>
          <a:xfrm>
            <a:off x="6154525" y="2356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7"/>
          <p:cNvSpPr/>
          <p:nvPr/>
        </p:nvSpPr>
        <p:spPr>
          <a:xfrm>
            <a:off x="6928113" y="1740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7"/>
          <p:cNvSpPr/>
          <p:nvPr/>
        </p:nvSpPr>
        <p:spPr>
          <a:xfrm>
            <a:off x="647091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7"/>
          <p:cNvSpPr/>
          <p:nvPr/>
        </p:nvSpPr>
        <p:spPr>
          <a:xfrm>
            <a:off x="6226900" y="2768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7"/>
          <p:cNvSpPr/>
          <p:nvPr/>
        </p:nvSpPr>
        <p:spPr>
          <a:xfrm>
            <a:off x="6314688" y="26860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7"/>
          <p:cNvSpPr/>
          <p:nvPr/>
        </p:nvSpPr>
        <p:spPr>
          <a:xfrm>
            <a:off x="6295338" y="2336588"/>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7"/>
          <p:cNvSpPr/>
          <p:nvPr/>
        </p:nvSpPr>
        <p:spPr>
          <a:xfrm>
            <a:off x="7080513" y="1740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7"/>
          <p:cNvSpPr/>
          <p:nvPr/>
        </p:nvSpPr>
        <p:spPr>
          <a:xfrm>
            <a:off x="7263250" y="2013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7"/>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7"/>
          <p:cNvSpPr/>
          <p:nvPr/>
        </p:nvSpPr>
        <p:spPr>
          <a:xfrm>
            <a:off x="7145125" y="2127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7"/>
          <p:cNvSpPr/>
          <p:nvPr/>
        </p:nvSpPr>
        <p:spPr>
          <a:xfrm>
            <a:off x="7263250" y="19372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7"/>
          <p:cNvSpPr/>
          <p:nvPr/>
        </p:nvSpPr>
        <p:spPr>
          <a:xfrm>
            <a:off x="7491850" y="2013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7"/>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7"/>
          <p:cNvSpPr/>
          <p:nvPr/>
        </p:nvSpPr>
        <p:spPr>
          <a:xfrm>
            <a:off x="7720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7"/>
          <p:cNvSpPr/>
          <p:nvPr/>
        </p:nvSpPr>
        <p:spPr>
          <a:xfrm>
            <a:off x="7415650" y="17086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7"/>
          <p:cNvSpPr/>
          <p:nvPr/>
        </p:nvSpPr>
        <p:spPr>
          <a:xfrm>
            <a:off x="76785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7"/>
          <p:cNvSpPr/>
          <p:nvPr/>
        </p:nvSpPr>
        <p:spPr>
          <a:xfrm>
            <a:off x="7865200" y="1754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7"/>
          <p:cNvSpPr/>
          <p:nvPr/>
        </p:nvSpPr>
        <p:spPr>
          <a:xfrm>
            <a:off x="74918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7"/>
          <p:cNvSpPr/>
          <p:nvPr/>
        </p:nvSpPr>
        <p:spPr>
          <a:xfrm>
            <a:off x="7983325" y="1594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7"/>
          <p:cNvSpPr/>
          <p:nvPr/>
        </p:nvSpPr>
        <p:spPr>
          <a:xfrm>
            <a:off x="5925925" y="3194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7"/>
          <p:cNvSpPr/>
          <p:nvPr/>
        </p:nvSpPr>
        <p:spPr>
          <a:xfrm>
            <a:off x="6074500" y="2540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7"/>
          <p:cNvSpPr/>
          <p:nvPr/>
        </p:nvSpPr>
        <p:spPr>
          <a:xfrm>
            <a:off x="6390888" y="25336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7"/>
          <p:cNvSpPr/>
          <p:nvPr/>
        </p:nvSpPr>
        <p:spPr>
          <a:xfrm>
            <a:off x="6162288" y="26098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7"/>
          <p:cNvSpPr/>
          <p:nvPr/>
        </p:nvSpPr>
        <p:spPr>
          <a:xfrm>
            <a:off x="57697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7"/>
          <p:cNvSpPr/>
          <p:nvPr/>
        </p:nvSpPr>
        <p:spPr>
          <a:xfrm>
            <a:off x="57697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7"/>
          <p:cNvSpPr/>
          <p:nvPr/>
        </p:nvSpPr>
        <p:spPr>
          <a:xfrm>
            <a:off x="61507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7"/>
          <p:cNvSpPr/>
          <p:nvPr/>
        </p:nvSpPr>
        <p:spPr>
          <a:xfrm>
            <a:off x="59983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7"/>
          <p:cNvSpPr/>
          <p:nvPr/>
        </p:nvSpPr>
        <p:spPr>
          <a:xfrm>
            <a:off x="5925925" y="3346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7"/>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7"/>
          <p:cNvSpPr/>
          <p:nvPr/>
        </p:nvSpPr>
        <p:spPr>
          <a:xfrm>
            <a:off x="5998300" y="2845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7"/>
          <p:cNvSpPr/>
          <p:nvPr/>
        </p:nvSpPr>
        <p:spPr>
          <a:xfrm>
            <a:off x="5998300" y="3149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7"/>
          <p:cNvSpPr/>
          <p:nvPr/>
        </p:nvSpPr>
        <p:spPr>
          <a:xfrm>
            <a:off x="5849725" y="3423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7"/>
          <p:cNvSpPr/>
          <p:nvPr/>
        </p:nvSpPr>
        <p:spPr>
          <a:xfrm>
            <a:off x="7339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7"/>
          <p:cNvSpPr/>
          <p:nvPr/>
        </p:nvSpPr>
        <p:spPr>
          <a:xfrm>
            <a:off x="7491850" y="19372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7"/>
          <p:cNvSpPr/>
          <p:nvPr/>
        </p:nvSpPr>
        <p:spPr>
          <a:xfrm>
            <a:off x="7720450" y="16324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7"/>
          <p:cNvSpPr/>
          <p:nvPr/>
        </p:nvSpPr>
        <p:spPr>
          <a:xfrm>
            <a:off x="7221325" y="20515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7"/>
          <p:cNvSpPr/>
          <p:nvPr/>
        </p:nvSpPr>
        <p:spPr>
          <a:xfrm>
            <a:off x="71451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7"/>
          <p:cNvSpPr/>
          <p:nvPr/>
        </p:nvSpPr>
        <p:spPr>
          <a:xfrm>
            <a:off x="7538125"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7"/>
          <p:cNvSpPr/>
          <p:nvPr/>
        </p:nvSpPr>
        <p:spPr>
          <a:xfrm>
            <a:off x="81357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7"/>
          <p:cNvSpPr/>
          <p:nvPr/>
        </p:nvSpPr>
        <p:spPr>
          <a:xfrm>
            <a:off x="70689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7"/>
          <p:cNvSpPr/>
          <p:nvPr/>
        </p:nvSpPr>
        <p:spPr>
          <a:xfrm>
            <a:off x="69927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7"/>
          <p:cNvSpPr/>
          <p:nvPr/>
        </p:nvSpPr>
        <p:spPr>
          <a:xfrm>
            <a:off x="78309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7"/>
          <p:cNvSpPr/>
          <p:nvPr/>
        </p:nvSpPr>
        <p:spPr>
          <a:xfrm>
            <a:off x="8059525" y="18229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7"/>
          <p:cNvSpPr/>
          <p:nvPr/>
        </p:nvSpPr>
        <p:spPr>
          <a:xfrm>
            <a:off x="7678525"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7"/>
          <p:cNvSpPr/>
          <p:nvPr/>
        </p:nvSpPr>
        <p:spPr>
          <a:xfrm>
            <a:off x="7907125" y="19753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7"/>
          <p:cNvSpPr/>
          <p:nvPr/>
        </p:nvSpPr>
        <p:spPr>
          <a:xfrm>
            <a:off x="7907125" y="1746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7"/>
          <p:cNvSpPr/>
          <p:nvPr/>
        </p:nvSpPr>
        <p:spPr>
          <a:xfrm>
            <a:off x="7339450" y="17848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7"/>
          <p:cNvSpPr/>
          <p:nvPr/>
        </p:nvSpPr>
        <p:spPr>
          <a:xfrm>
            <a:off x="7339450" y="20896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7"/>
          <p:cNvSpPr/>
          <p:nvPr/>
        </p:nvSpPr>
        <p:spPr>
          <a:xfrm>
            <a:off x="685191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7"/>
          <p:cNvSpPr/>
          <p:nvPr/>
        </p:nvSpPr>
        <p:spPr>
          <a:xfrm>
            <a:off x="59259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7"/>
          <p:cNvSpPr/>
          <p:nvPr/>
        </p:nvSpPr>
        <p:spPr>
          <a:xfrm>
            <a:off x="6154525" y="3042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7"/>
          <p:cNvSpPr/>
          <p:nvPr/>
        </p:nvSpPr>
        <p:spPr>
          <a:xfrm>
            <a:off x="6703225" y="1994988"/>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7"/>
          <p:cNvSpPr/>
          <p:nvPr/>
        </p:nvSpPr>
        <p:spPr>
          <a:xfrm>
            <a:off x="6303100" y="25402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7"/>
          <p:cNvSpPr/>
          <p:nvPr/>
        </p:nvSpPr>
        <p:spPr>
          <a:xfrm>
            <a:off x="6162288" y="2883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7"/>
          <p:cNvSpPr/>
          <p:nvPr/>
        </p:nvSpPr>
        <p:spPr>
          <a:xfrm>
            <a:off x="6303100" y="26926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7"/>
          <p:cNvSpPr/>
          <p:nvPr/>
        </p:nvSpPr>
        <p:spPr>
          <a:xfrm>
            <a:off x="6013713" y="2883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7"/>
          <p:cNvSpPr/>
          <p:nvPr/>
        </p:nvSpPr>
        <p:spPr>
          <a:xfrm>
            <a:off x="59221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7"/>
          <p:cNvSpPr/>
          <p:nvPr/>
        </p:nvSpPr>
        <p:spPr>
          <a:xfrm>
            <a:off x="7309113" y="1587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7"/>
          <p:cNvSpPr/>
          <p:nvPr/>
        </p:nvSpPr>
        <p:spPr>
          <a:xfrm>
            <a:off x="6607888" y="22420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7"/>
          <p:cNvSpPr/>
          <p:nvPr/>
        </p:nvSpPr>
        <p:spPr>
          <a:xfrm>
            <a:off x="6627025" y="20643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7"/>
          <p:cNvSpPr/>
          <p:nvPr/>
        </p:nvSpPr>
        <p:spPr>
          <a:xfrm>
            <a:off x="6470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7"/>
          <p:cNvSpPr/>
          <p:nvPr/>
        </p:nvSpPr>
        <p:spPr>
          <a:xfrm>
            <a:off x="66995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7"/>
          <p:cNvSpPr/>
          <p:nvPr/>
        </p:nvSpPr>
        <p:spPr>
          <a:xfrm>
            <a:off x="5769700" y="29974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7"/>
          <p:cNvSpPr/>
          <p:nvPr/>
        </p:nvSpPr>
        <p:spPr>
          <a:xfrm>
            <a:off x="6379300" y="27688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7"/>
          <p:cNvSpPr/>
          <p:nvPr/>
        </p:nvSpPr>
        <p:spPr>
          <a:xfrm>
            <a:off x="6623313" y="2349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7"/>
          <p:cNvSpPr/>
          <p:nvPr/>
        </p:nvSpPr>
        <p:spPr>
          <a:xfrm>
            <a:off x="6996663" y="21211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7"/>
          <p:cNvSpPr/>
          <p:nvPr/>
        </p:nvSpPr>
        <p:spPr>
          <a:xfrm>
            <a:off x="6851913" y="2273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7"/>
          <p:cNvSpPr/>
          <p:nvPr/>
        </p:nvSpPr>
        <p:spPr>
          <a:xfrm>
            <a:off x="6470913" y="2654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7"/>
          <p:cNvSpPr/>
          <p:nvPr/>
        </p:nvSpPr>
        <p:spPr>
          <a:xfrm>
            <a:off x="6623313" y="18925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7"/>
          <p:cNvSpPr/>
          <p:nvPr/>
        </p:nvSpPr>
        <p:spPr>
          <a:xfrm>
            <a:off x="6928113" y="19687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7"/>
          <p:cNvSpPr/>
          <p:nvPr/>
        </p:nvSpPr>
        <p:spPr>
          <a:xfrm>
            <a:off x="6543288" y="26098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7"/>
          <p:cNvSpPr/>
          <p:nvPr/>
        </p:nvSpPr>
        <p:spPr>
          <a:xfrm>
            <a:off x="6470913" y="2425963"/>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7"/>
          <p:cNvSpPr txBox="1"/>
          <p:nvPr/>
        </p:nvSpPr>
        <p:spPr>
          <a:xfrm>
            <a:off x="5876875" y="38041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396" name="Google Shape;1396;p87"/>
          <p:cNvSpPr txBox="1"/>
          <p:nvPr/>
        </p:nvSpPr>
        <p:spPr>
          <a:xfrm>
            <a:off x="4924450" y="372795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397" name="Google Shape;1397;p87"/>
          <p:cNvSpPr txBox="1"/>
          <p:nvPr/>
        </p:nvSpPr>
        <p:spPr>
          <a:xfrm>
            <a:off x="7994200" y="37279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398" name="Google Shape;1398;p87"/>
          <p:cNvSpPr txBox="1"/>
          <p:nvPr/>
        </p:nvSpPr>
        <p:spPr>
          <a:xfrm rot="-5400000">
            <a:off x="4198675" y="25359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399" name="Google Shape;1399;p87"/>
          <p:cNvSpPr txBox="1"/>
          <p:nvPr/>
        </p:nvSpPr>
        <p:spPr>
          <a:xfrm>
            <a:off x="4859050" y="145545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400" name="Google Shape;1400;p87"/>
          <p:cNvSpPr/>
          <p:nvPr/>
        </p:nvSpPr>
        <p:spPr>
          <a:xfrm>
            <a:off x="6810400" y="18991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7"/>
          <p:cNvSpPr/>
          <p:nvPr/>
        </p:nvSpPr>
        <p:spPr>
          <a:xfrm>
            <a:off x="6359950" y="211457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7"/>
          <p:cNvSpPr/>
          <p:nvPr/>
        </p:nvSpPr>
        <p:spPr>
          <a:xfrm>
            <a:off x="5544925" y="327075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7"/>
          <p:cNvSpPr txBox="1"/>
          <p:nvPr/>
        </p:nvSpPr>
        <p:spPr>
          <a:xfrm>
            <a:off x="636600" y="1548125"/>
            <a:ext cx="3935400" cy="25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Can we transform our input?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ctr">
              <a:spcBef>
                <a:spcPts val="0"/>
              </a:spcBef>
              <a:spcAft>
                <a:spcPts val="0"/>
              </a:spcAft>
              <a:buNone/>
            </a:pPr>
            <a:r>
              <a:rPr i="1" lang="en-GB" sz="1700">
                <a:solidFill>
                  <a:schemeClr val="dk1"/>
                </a:solidFill>
                <a:latin typeface="Calibri"/>
                <a:ea typeface="Calibri"/>
                <a:cs typeface="Calibri"/>
                <a:sym typeface="Calibri"/>
              </a:rPr>
              <a:t>φ</a:t>
            </a:r>
            <a:r>
              <a:rPr lang="en-GB" sz="1700">
                <a:solidFill>
                  <a:schemeClr val="dk1"/>
                </a:solidFill>
              </a:rPr>
              <a:t>(</a:t>
            </a:r>
            <a:r>
              <a:rPr i="1" lang="en-GB" sz="1700">
                <a:solidFill>
                  <a:schemeClr val="dk1"/>
                </a:solidFill>
              </a:rPr>
              <a:t>x</a:t>
            </a:r>
            <a:r>
              <a:rPr lang="en-GB" sz="1700">
                <a:solidFill>
                  <a:schemeClr val="dk1"/>
                </a:solidFill>
              </a:rPr>
              <a:t>) = [ 1, </a:t>
            </a:r>
            <a:r>
              <a:rPr i="1" lang="en-GB" sz="1700">
                <a:solidFill>
                  <a:schemeClr val="dk1"/>
                </a:solidFill>
              </a:rPr>
              <a:t>x</a:t>
            </a:r>
            <a:r>
              <a:rPr lang="en-GB" sz="1700">
                <a:solidFill>
                  <a:schemeClr val="dk1"/>
                </a:solidFill>
              </a:rPr>
              <a:t>, </a:t>
            </a:r>
            <a:r>
              <a:rPr i="1" lang="en-GB" sz="1700">
                <a:solidFill>
                  <a:schemeClr val="dk1"/>
                </a:solidFill>
              </a:rPr>
              <a:t>x</a:t>
            </a:r>
            <a:r>
              <a:rPr baseline="30000" lang="en-GB" sz="1700">
                <a:solidFill>
                  <a:schemeClr val="dk1"/>
                </a:solidFill>
              </a:rPr>
              <a:t>2 </a:t>
            </a:r>
            <a:r>
              <a:rPr lang="en-GB" sz="1700">
                <a:solidFill>
                  <a:schemeClr val="dk1"/>
                </a:solidFill>
              </a:rPr>
              <a:t>, </a:t>
            </a:r>
            <a:r>
              <a:rPr i="1" lang="en-GB" sz="1700">
                <a:solidFill>
                  <a:schemeClr val="dk1"/>
                </a:solidFill>
              </a:rPr>
              <a:t>x</a:t>
            </a:r>
            <a:r>
              <a:rPr baseline="30000" lang="en-GB" sz="1700">
                <a:solidFill>
                  <a:schemeClr val="dk1"/>
                </a:solidFill>
              </a:rPr>
              <a:t>3</a:t>
            </a:r>
            <a:r>
              <a:rPr lang="en-GB" sz="1700">
                <a:solidFill>
                  <a:schemeClr val="dk1"/>
                </a:solidFill>
              </a:rPr>
              <a:t>,...,</a:t>
            </a:r>
            <a:r>
              <a:rPr i="1" lang="en-GB" sz="1700">
                <a:solidFill>
                  <a:schemeClr val="dk1"/>
                </a:solidFill>
              </a:rPr>
              <a:t>x</a:t>
            </a:r>
            <a:r>
              <a:rPr baseline="30000" lang="en-GB" sz="1700">
                <a:solidFill>
                  <a:schemeClr val="dk1"/>
                </a:solidFill>
              </a:rPr>
              <a:t>K</a:t>
            </a:r>
            <a:r>
              <a:rPr lang="en-GB" sz="1700">
                <a:solidFill>
                  <a:schemeClr val="dk1"/>
                </a:solidFill>
              </a:rPr>
              <a:t>]</a:t>
            </a:r>
            <a:endParaRPr sz="1700">
              <a:solidFill>
                <a:schemeClr val="dk1"/>
              </a:solidFill>
            </a:endParaRPr>
          </a:p>
        </p:txBody>
      </p:sp>
      <p:sp>
        <p:nvSpPr>
          <p:cNvPr id="1404" name="Google Shape;1404;p87"/>
          <p:cNvSpPr/>
          <p:nvPr/>
        </p:nvSpPr>
        <p:spPr>
          <a:xfrm>
            <a:off x="5389450" y="1742841"/>
            <a:ext cx="2799650" cy="1961050"/>
          </a:xfrm>
          <a:custGeom>
            <a:rect b="b" l="l" r="r" t="t"/>
            <a:pathLst>
              <a:path extrusionOk="0" h="78442" w="111986">
                <a:moveTo>
                  <a:pt x="0" y="78442"/>
                </a:moveTo>
                <a:cubicBezTo>
                  <a:pt x="675" y="76417"/>
                  <a:pt x="1544" y="67832"/>
                  <a:pt x="4052" y="66289"/>
                </a:cubicBezTo>
                <a:cubicBezTo>
                  <a:pt x="6560" y="64746"/>
                  <a:pt x="12540" y="72703"/>
                  <a:pt x="15048" y="69182"/>
                </a:cubicBezTo>
                <a:cubicBezTo>
                  <a:pt x="17556" y="65661"/>
                  <a:pt x="16254" y="48203"/>
                  <a:pt x="19099" y="45165"/>
                </a:cubicBezTo>
                <a:cubicBezTo>
                  <a:pt x="21944" y="42127"/>
                  <a:pt x="29034" y="54617"/>
                  <a:pt x="32120" y="50952"/>
                </a:cubicBezTo>
                <a:cubicBezTo>
                  <a:pt x="35207" y="47287"/>
                  <a:pt x="34387" y="26742"/>
                  <a:pt x="37618" y="23173"/>
                </a:cubicBezTo>
                <a:cubicBezTo>
                  <a:pt x="40849" y="19604"/>
                  <a:pt x="47939" y="32577"/>
                  <a:pt x="51508" y="29539"/>
                </a:cubicBezTo>
                <a:cubicBezTo>
                  <a:pt x="55077" y="26501"/>
                  <a:pt x="55269" y="7306"/>
                  <a:pt x="59031" y="4943"/>
                </a:cubicBezTo>
                <a:cubicBezTo>
                  <a:pt x="62793" y="2580"/>
                  <a:pt x="69834" y="16180"/>
                  <a:pt x="74078" y="15360"/>
                </a:cubicBezTo>
                <a:cubicBezTo>
                  <a:pt x="78322" y="14540"/>
                  <a:pt x="80011" y="650"/>
                  <a:pt x="84496" y="23"/>
                </a:cubicBezTo>
                <a:cubicBezTo>
                  <a:pt x="88981" y="-604"/>
                  <a:pt x="96408" y="11598"/>
                  <a:pt x="100990" y="11598"/>
                </a:cubicBezTo>
                <a:cubicBezTo>
                  <a:pt x="105572" y="11598"/>
                  <a:pt x="110153" y="1952"/>
                  <a:pt x="111986" y="23"/>
                </a:cubicBezTo>
              </a:path>
            </a:pathLst>
          </a:custGeom>
          <a:noFill/>
          <a:ln cap="flat" cmpd="sng" w="28575">
            <a:solidFill>
              <a:srgbClr val="E06666"/>
            </a:solidFill>
            <a:prstDash val="solid"/>
            <a:round/>
            <a:headEnd len="med" w="med" type="none"/>
            <a:tailEnd len="med" w="med" type="none"/>
          </a:ln>
        </p:spPr>
      </p:sp>
      <p:sp>
        <p:nvSpPr>
          <p:cNvPr id="1405" name="Google Shape;1405;p87"/>
          <p:cNvSpPr/>
          <p:nvPr/>
        </p:nvSpPr>
        <p:spPr>
          <a:xfrm>
            <a:off x="1562550" y="2939550"/>
            <a:ext cx="2083500" cy="296700"/>
          </a:xfrm>
          <a:prstGeom prst="roundRect">
            <a:avLst>
              <a:gd fmla="val 16667" name="adj"/>
            </a:avLst>
          </a:prstGeom>
          <a:solidFill>
            <a:srgbClr val="FFF5E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What if we overfit?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8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Fitting a linear model</a:t>
            </a:r>
            <a:endParaRPr/>
          </a:p>
        </p:txBody>
      </p:sp>
      <p:sp>
        <p:nvSpPr>
          <p:cNvPr id="1411" name="Google Shape;1411;p88"/>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36550" lvl="0" marL="457200" rtl="0" algn="l">
              <a:spcBef>
                <a:spcPts val="800"/>
              </a:spcBef>
              <a:spcAft>
                <a:spcPts val="0"/>
              </a:spcAft>
              <a:buSzPts val="1700"/>
              <a:buChar char="•"/>
            </a:pPr>
            <a:r>
              <a:rPr lang="en-GB" sz="1700"/>
              <a:t>We want to </a:t>
            </a:r>
            <a:r>
              <a:rPr b="1" lang="en-GB" sz="1700"/>
              <a:t>minimize</a:t>
            </a:r>
            <a:r>
              <a:rPr lang="en-GB" sz="1700"/>
              <a:t> the least squares criterion</a:t>
            </a:r>
            <a:endParaRPr sz="1700"/>
          </a:p>
          <a:p>
            <a:pPr indent="0" lvl="0" marL="0" rtl="0" algn="l">
              <a:spcBef>
                <a:spcPts val="800"/>
              </a:spcBef>
              <a:spcAft>
                <a:spcPts val="0"/>
              </a:spcAft>
              <a:buNone/>
            </a:pPr>
            <a:r>
              <a:t/>
            </a:r>
            <a:endParaRPr sz="1700"/>
          </a:p>
          <a:p>
            <a:pPr indent="-336550" lvl="0" marL="457200" rtl="0" algn="l">
              <a:spcBef>
                <a:spcPts val="800"/>
              </a:spcBef>
              <a:spcAft>
                <a:spcPts val="0"/>
              </a:spcAft>
              <a:buSzPts val="1700"/>
              <a:buChar char="•"/>
            </a:pPr>
            <a:r>
              <a:rPr lang="en-GB" sz="1700"/>
              <a:t>Corresponds to minimizing the </a:t>
            </a:r>
            <a:r>
              <a:rPr lang="en-GB" sz="1700">
                <a:solidFill>
                  <a:srgbClr val="CC0000"/>
                </a:solidFill>
              </a:rPr>
              <a:t>squared </a:t>
            </a:r>
            <a:r>
              <a:rPr b="1" lang="en-GB" sz="1700">
                <a:solidFill>
                  <a:srgbClr val="CC0000"/>
                </a:solidFill>
              </a:rPr>
              <a:t>loss function</a:t>
            </a:r>
            <a:endParaRPr b="1" sz="1700">
              <a:solidFill>
                <a:srgbClr val="CC0000"/>
              </a:solidFill>
            </a:endParaRPr>
          </a:p>
        </p:txBody>
      </p:sp>
      <p:pic>
        <p:nvPicPr>
          <p:cNvPr id="1412" name="Google Shape;1412;p88"/>
          <p:cNvPicPr preferRelativeResize="0"/>
          <p:nvPr/>
        </p:nvPicPr>
        <p:blipFill>
          <a:blip r:embed="rId3">
            <a:alphaModFix/>
          </a:blip>
          <a:stretch>
            <a:fillRect/>
          </a:stretch>
        </p:blipFill>
        <p:spPr>
          <a:xfrm>
            <a:off x="5960875" y="1064900"/>
            <a:ext cx="2554475" cy="1029827"/>
          </a:xfrm>
          <a:prstGeom prst="rect">
            <a:avLst/>
          </a:prstGeom>
          <a:noFill/>
          <a:ln>
            <a:noFill/>
          </a:ln>
        </p:spPr>
      </p:pic>
      <p:pic>
        <p:nvPicPr>
          <p:cNvPr id="1413" name="Google Shape;1413;p88"/>
          <p:cNvPicPr preferRelativeResize="0"/>
          <p:nvPr/>
        </p:nvPicPr>
        <p:blipFill>
          <a:blip r:embed="rId4">
            <a:alphaModFix/>
          </a:blip>
          <a:stretch>
            <a:fillRect/>
          </a:stretch>
        </p:blipFill>
        <p:spPr>
          <a:xfrm>
            <a:off x="2091701" y="2320988"/>
            <a:ext cx="4505899" cy="854375"/>
          </a:xfrm>
          <a:prstGeom prst="rect">
            <a:avLst/>
          </a:prstGeom>
          <a:noFill/>
          <a:ln>
            <a:noFill/>
          </a:ln>
        </p:spPr>
      </p:pic>
      <p:pic>
        <p:nvPicPr>
          <p:cNvPr id="1414" name="Google Shape;1414;p88"/>
          <p:cNvPicPr preferRelativeResize="0"/>
          <p:nvPr/>
        </p:nvPicPr>
        <p:blipFill>
          <a:blip r:embed="rId5">
            <a:alphaModFix/>
          </a:blip>
          <a:stretch>
            <a:fillRect/>
          </a:stretch>
        </p:blipFill>
        <p:spPr>
          <a:xfrm>
            <a:off x="1157475" y="3314197"/>
            <a:ext cx="6561401" cy="90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8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Multiple (linear) regression</a:t>
            </a:r>
            <a:endParaRPr/>
          </a:p>
        </p:txBody>
      </p:sp>
      <p:sp>
        <p:nvSpPr>
          <p:cNvPr id="1420" name="Google Shape;1420;p89"/>
          <p:cNvSpPr txBox="1"/>
          <p:nvPr>
            <p:ph idx="1" type="body"/>
          </p:nvPr>
        </p:nvSpPr>
        <p:spPr>
          <a:xfrm>
            <a:off x="628650" y="1369225"/>
            <a:ext cx="39432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p:txBody>
      </p:sp>
      <p:pic>
        <p:nvPicPr>
          <p:cNvPr id="1421" name="Google Shape;1421;p89"/>
          <p:cNvPicPr preferRelativeResize="0"/>
          <p:nvPr/>
        </p:nvPicPr>
        <p:blipFill rotWithShape="1">
          <a:blip r:embed="rId3">
            <a:alphaModFix/>
          </a:blip>
          <a:srcRect b="0" l="0" r="0" t="5033"/>
          <a:stretch/>
        </p:blipFill>
        <p:spPr>
          <a:xfrm>
            <a:off x="4724250" y="1786875"/>
            <a:ext cx="4267352" cy="2347575"/>
          </a:xfrm>
          <a:prstGeom prst="rect">
            <a:avLst/>
          </a:prstGeom>
          <a:noFill/>
          <a:ln>
            <a:noFill/>
          </a:ln>
        </p:spPr>
      </p:pic>
      <p:sp>
        <p:nvSpPr>
          <p:cNvPr id="1422" name="Google Shape;1422;p89"/>
          <p:cNvSpPr txBox="1"/>
          <p:nvPr/>
        </p:nvSpPr>
        <p:spPr>
          <a:xfrm>
            <a:off x="4998800" y="1432350"/>
            <a:ext cx="3667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Short term energy pricing forecast</a:t>
            </a:r>
            <a:endParaRPr b="1">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idx="1" type="body"/>
          </p:nvPr>
        </p:nvSpPr>
        <p:spPr>
          <a:xfrm>
            <a:off x="233505" y="791623"/>
            <a:ext cx="4061400" cy="4053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80000"/>
              </a:lnSpc>
              <a:spcBef>
                <a:spcPts val="0"/>
              </a:spcBef>
              <a:spcAft>
                <a:spcPts val="0"/>
              </a:spcAft>
              <a:buClr>
                <a:srgbClr val="C00000"/>
              </a:buClr>
              <a:buSzPts val="3400"/>
              <a:buFont typeface="Playfair Display"/>
              <a:buNone/>
            </a:pPr>
            <a:r>
              <a:rPr lang="en-GB"/>
              <a:t>Lecture 01 - topics</a:t>
            </a:r>
            <a:endParaRPr/>
          </a:p>
        </p:txBody>
      </p:sp>
      <p:sp>
        <p:nvSpPr>
          <p:cNvPr id="238" name="Google Shape;238;p45"/>
          <p:cNvSpPr txBox="1"/>
          <p:nvPr>
            <p:ph idx="2" type="body"/>
          </p:nvPr>
        </p:nvSpPr>
        <p:spPr>
          <a:xfrm>
            <a:off x="233499" y="1417327"/>
            <a:ext cx="4533900" cy="2771400"/>
          </a:xfrm>
          <a:prstGeom prst="rect">
            <a:avLst/>
          </a:prstGeom>
          <a:noFill/>
          <a:ln>
            <a:noFill/>
          </a:ln>
        </p:spPr>
        <p:txBody>
          <a:bodyPr anchorCtr="0" anchor="t" bIns="34275" lIns="68575" spcFirstLastPara="1" rIns="68575" wrap="square" tIns="34275">
            <a:normAutofit fontScale="92500" lnSpcReduction="20000"/>
          </a:bodyPr>
          <a:lstStyle/>
          <a:p>
            <a:pPr indent="-183832" lvl="0" marL="190500" rtl="0" algn="l">
              <a:lnSpc>
                <a:spcPct val="150000"/>
              </a:lnSpc>
              <a:spcBef>
                <a:spcPts val="0"/>
              </a:spcBef>
              <a:spcAft>
                <a:spcPts val="0"/>
              </a:spcAft>
              <a:buClr>
                <a:srgbClr val="C00000"/>
              </a:buClr>
              <a:buSzPct val="116666"/>
              <a:buAutoNum type="arabicPeriod"/>
            </a:pPr>
            <a:r>
              <a:rPr lang="en-GB"/>
              <a:t>Introduction to Machine Learning</a:t>
            </a:r>
            <a:endParaRPr/>
          </a:p>
          <a:p>
            <a:pPr indent="-101600" lvl="0" marL="190500" rtl="0" algn="l">
              <a:lnSpc>
                <a:spcPct val="150000"/>
              </a:lnSpc>
              <a:spcBef>
                <a:spcPts val="0"/>
              </a:spcBef>
              <a:spcAft>
                <a:spcPts val="0"/>
              </a:spcAft>
              <a:buClr>
                <a:srgbClr val="C00000"/>
              </a:buClr>
              <a:buSzPct val="116666"/>
              <a:buNone/>
            </a:pPr>
            <a:r>
              <a:t/>
            </a:r>
            <a:endParaRPr/>
          </a:p>
          <a:p>
            <a:pPr indent="-183832" lvl="0" marL="190500" rtl="0" algn="l">
              <a:lnSpc>
                <a:spcPct val="150000"/>
              </a:lnSpc>
              <a:spcBef>
                <a:spcPts val="0"/>
              </a:spcBef>
              <a:spcAft>
                <a:spcPts val="0"/>
              </a:spcAft>
              <a:buClr>
                <a:srgbClr val="C00000"/>
              </a:buClr>
              <a:buSzPct val="116666"/>
              <a:buAutoNum type="arabicPeriod"/>
            </a:pPr>
            <a:r>
              <a:rPr lang="en-GB"/>
              <a:t>Project structure presentation</a:t>
            </a:r>
            <a:endParaRPr/>
          </a:p>
          <a:p>
            <a:pPr indent="0" lvl="0" marL="190500" rtl="0" algn="l">
              <a:lnSpc>
                <a:spcPct val="150000"/>
              </a:lnSpc>
              <a:spcBef>
                <a:spcPts val="0"/>
              </a:spcBef>
              <a:spcAft>
                <a:spcPts val="0"/>
              </a:spcAft>
              <a:buNone/>
            </a:pPr>
            <a:r>
              <a:rPr lang="en-GB"/>
              <a:t> </a:t>
            </a:r>
            <a:endParaRPr/>
          </a:p>
          <a:p>
            <a:pPr indent="-183832" lvl="0" marL="190500" rtl="0" algn="l">
              <a:lnSpc>
                <a:spcPct val="150000"/>
              </a:lnSpc>
              <a:spcBef>
                <a:spcPts val="0"/>
              </a:spcBef>
              <a:spcAft>
                <a:spcPts val="0"/>
              </a:spcAft>
              <a:buSzPct val="116666"/>
              <a:buAutoNum type="arabicPeriod"/>
            </a:pPr>
            <a:r>
              <a:rPr lang="en-GB"/>
              <a:t>Math Recap</a:t>
            </a:r>
            <a:endParaRPr/>
          </a:p>
          <a:p>
            <a:pPr indent="-101600" lvl="0" marL="190500" rtl="0" algn="l">
              <a:lnSpc>
                <a:spcPct val="150000"/>
              </a:lnSpc>
              <a:spcBef>
                <a:spcPts val="0"/>
              </a:spcBef>
              <a:spcAft>
                <a:spcPts val="0"/>
              </a:spcAft>
              <a:buClr>
                <a:srgbClr val="C00000"/>
              </a:buClr>
              <a:buSzPct val="116666"/>
              <a:buNone/>
            </a:pPr>
            <a:r>
              <a:t/>
            </a:r>
            <a:endParaRPr/>
          </a:p>
          <a:p>
            <a:pPr indent="-183832" lvl="0" marL="190500" rtl="0" algn="l">
              <a:lnSpc>
                <a:spcPct val="150000"/>
              </a:lnSpc>
              <a:spcBef>
                <a:spcPts val="0"/>
              </a:spcBef>
              <a:spcAft>
                <a:spcPts val="0"/>
              </a:spcAft>
              <a:buClr>
                <a:srgbClr val="C00000"/>
              </a:buClr>
              <a:buSzPct val="116666"/>
              <a:buAutoNum type="arabicPeriod"/>
            </a:pPr>
            <a:r>
              <a:rPr lang="en-GB"/>
              <a:t>Linear regression</a:t>
            </a:r>
            <a:endParaRPr/>
          </a:p>
          <a:p>
            <a:pPr indent="0" lvl="0" marL="190500" rtl="0" algn="l">
              <a:lnSpc>
                <a:spcPct val="150000"/>
              </a:lnSpc>
              <a:spcBef>
                <a:spcPts val="0"/>
              </a:spcBef>
              <a:spcAft>
                <a:spcPts val="0"/>
              </a:spcAft>
              <a:buNone/>
            </a:pPr>
            <a:r>
              <a:t/>
            </a:r>
            <a:endParaRPr/>
          </a:p>
          <a:p>
            <a:pPr indent="-183832" lvl="0" marL="190500" rtl="0" algn="l">
              <a:lnSpc>
                <a:spcPct val="150000"/>
              </a:lnSpc>
              <a:spcBef>
                <a:spcPts val="0"/>
              </a:spcBef>
              <a:spcAft>
                <a:spcPts val="0"/>
              </a:spcAft>
              <a:buSzPct val="116666"/>
              <a:buAutoNum type="arabicPeriod"/>
            </a:pPr>
            <a:r>
              <a:rPr lang="en-GB"/>
              <a:t>Linear classifiers</a:t>
            </a:r>
            <a:endParaRPr/>
          </a:p>
          <a:p>
            <a:pPr indent="-101600" lvl="0" marL="190500" marR="0" rtl="0" algn="l">
              <a:lnSpc>
                <a:spcPct val="150000"/>
              </a:lnSpc>
              <a:spcBef>
                <a:spcPts val="0"/>
              </a:spcBef>
              <a:spcAft>
                <a:spcPts val="0"/>
              </a:spcAft>
              <a:buClr>
                <a:srgbClr val="C00000"/>
              </a:buClr>
              <a:buSzPct val="116666"/>
              <a:buFont typeface="Calibri"/>
              <a:buNone/>
            </a:pPr>
            <a:r>
              <a:t/>
            </a:r>
            <a:endParaRPr/>
          </a:p>
          <a:p>
            <a:pPr indent="-183832" lvl="0" marL="190500" rtl="0" algn="l">
              <a:lnSpc>
                <a:spcPct val="150000"/>
              </a:lnSpc>
              <a:spcBef>
                <a:spcPts val="0"/>
              </a:spcBef>
              <a:spcAft>
                <a:spcPts val="0"/>
              </a:spcAft>
              <a:buClr>
                <a:srgbClr val="C00000"/>
              </a:buClr>
              <a:buSzPct val="116666"/>
              <a:buAutoNum type="arabicPeriod"/>
            </a:pPr>
            <a:r>
              <a:rPr lang="en-GB"/>
              <a:t>Practical: Building a regressor from scratch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90"/>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Multiple (linear) regression</a:t>
            </a:r>
            <a:endParaRPr/>
          </a:p>
        </p:txBody>
      </p:sp>
      <p:sp>
        <p:nvSpPr>
          <p:cNvPr id="1428" name="Google Shape;1428;p90"/>
          <p:cNvSpPr txBox="1"/>
          <p:nvPr>
            <p:ph idx="1" type="body"/>
          </p:nvPr>
        </p:nvSpPr>
        <p:spPr>
          <a:xfrm>
            <a:off x="628650" y="1369225"/>
            <a:ext cx="41748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a:p>
            <a:pPr indent="0" lvl="0" marL="457200" rtl="0" algn="l">
              <a:lnSpc>
                <a:spcPct val="100000"/>
              </a:lnSpc>
              <a:spcBef>
                <a:spcPts val="1000"/>
              </a:spcBef>
              <a:spcAft>
                <a:spcPts val="0"/>
              </a:spcAft>
              <a:buNone/>
            </a:pPr>
            <a:r>
              <a:rPr i="1" lang="en-GB" sz="1500"/>
              <a:t>x</a:t>
            </a:r>
            <a:r>
              <a:rPr baseline="-25000" lang="en-GB" sz="1500"/>
              <a:t>1</a:t>
            </a:r>
            <a:r>
              <a:rPr lang="en-GB" sz="1500"/>
              <a:t>: fuel availability</a:t>
            </a:r>
            <a:endParaRPr sz="1500"/>
          </a:p>
          <a:p>
            <a:pPr indent="0" lvl="0" marL="457200" rtl="0" algn="l">
              <a:lnSpc>
                <a:spcPct val="100000"/>
              </a:lnSpc>
              <a:spcBef>
                <a:spcPts val="0"/>
              </a:spcBef>
              <a:spcAft>
                <a:spcPts val="0"/>
              </a:spcAft>
              <a:buNone/>
            </a:pPr>
            <a:r>
              <a:rPr i="1" lang="en-GB" sz="1500"/>
              <a:t>x</a:t>
            </a:r>
            <a:r>
              <a:rPr baseline="-25000" lang="en-GB" sz="1500"/>
              <a:t>2</a:t>
            </a:r>
            <a:r>
              <a:rPr lang="en-GB" sz="1500"/>
              <a:t>: temperature</a:t>
            </a:r>
            <a:endParaRPr sz="1500"/>
          </a:p>
          <a:p>
            <a:pPr indent="0" lvl="0" marL="457200" rtl="0" algn="l">
              <a:lnSpc>
                <a:spcPct val="100000"/>
              </a:lnSpc>
              <a:spcBef>
                <a:spcPts val="0"/>
              </a:spcBef>
              <a:spcAft>
                <a:spcPts val="0"/>
              </a:spcAft>
              <a:buNone/>
            </a:pPr>
            <a:r>
              <a:rPr i="1" lang="en-GB" sz="1500"/>
              <a:t>x</a:t>
            </a:r>
            <a:r>
              <a:rPr baseline="-25000" lang="en-GB" sz="1500"/>
              <a:t>3</a:t>
            </a:r>
            <a:r>
              <a:rPr lang="en-GB" sz="1500"/>
              <a:t>: demand</a:t>
            </a:r>
            <a:endParaRPr sz="1500"/>
          </a:p>
          <a:p>
            <a:pPr indent="0" lvl="0" marL="0" rtl="0" algn="l">
              <a:spcBef>
                <a:spcPts val="800"/>
              </a:spcBef>
              <a:spcAft>
                <a:spcPts val="0"/>
              </a:spcAft>
              <a:buNone/>
            </a:pPr>
            <a:r>
              <a:t/>
            </a:r>
            <a:endParaRPr sz="1800"/>
          </a:p>
          <a:p>
            <a:pPr indent="0" lvl="0" marL="0" rtl="0" algn="ctr">
              <a:lnSpc>
                <a:spcPct val="100000"/>
              </a:lnSpc>
              <a:spcBef>
                <a:spcPts val="0"/>
              </a:spcBef>
              <a:spcAft>
                <a:spcPts val="0"/>
              </a:spcAft>
              <a:buNone/>
            </a:pPr>
            <a:r>
              <a:t/>
            </a:r>
            <a:endParaRPr sz="1800"/>
          </a:p>
        </p:txBody>
      </p:sp>
      <p:sp>
        <p:nvSpPr>
          <p:cNvPr id="1429" name="Google Shape;1429;p90"/>
          <p:cNvSpPr txBox="1"/>
          <p:nvPr/>
        </p:nvSpPr>
        <p:spPr>
          <a:xfrm>
            <a:off x="4998800" y="1432350"/>
            <a:ext cx="3667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Short term energy pricing forecast</a:t>
            </a:r>
            <a:endParaRPr b="1">
              <a:solidFill>
                <a:schemeClr val="dk1"/>
              </a:solidFill>
              <a:latin typeface="Calibri"/>
              <a:ea typeface="Calibri"/>
              <a:cs typeface="Calibri"/>
              <a:sym typeface="Calibri"/>
            </a:endParaRPr>
          </a:p>
        </p:txBody>
      </p:sp>
      <p:pic>
        <p:nvPicPr>
          <p:cNvPr id="1430" name="Google Shape;1430;p90"/>
          <p:cNvPicPr preferRelativeResize="0"/>
          <p:nvPr/>
        </p:nvPicPr>
        <p:blipFill rotWithShape="1">
          <a:blip r:embed="rId3">
            <a:alphaModFix/>
          </a:blip>
          <a:srcRect b="-674" l="0" r="0" t="28173"/>
          <a:stretch/>
        </p:blipFill>
        <p:spPr>
          <a:xfrm>
            <a:off x="5303276" y="918750"/>
            <a:ext cx="3633675" cy="34832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91"/>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Multiple (linear) regression</a:t>
            </a:r>
            <a:endParaRPr/>
          </a:p>
        </p:txBody>
      </p:sp>
      <p:sp>
        <p:nvSpPr>
          <p:cNvPr id="1436" name="Google Shape;1436;p91"/>
          <p:cNvSpPr txBox="1"/>
          <p:nvPr>
            <p:ph idx="1" type="body"/>
          </p:nvPr>
        </p:nvSpPr>
        <p:spPr>
          <a:xfrm>
            <a:off x="628650" y="1369225"/>
            <a:ext cx="41748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a:p>
            <a:pPr indent="0" lvl="0" marL="457200" rtl="0" algn="l">
              <a:lnSpc>
                <a:spcPct val="100000"/>
              </a:lnSpc>
              <a:spcBef>
                <a:spcPts val="1000"/>
              </a:spcBef>
              <a:spcAft>
                <a:spcPts val="0"/>
              </a:spcAft>
              <a:buNone/>
            </a:pPr>
            <a:r>
              <a:rPr i="1" lang="en-GB" sz="1500"/>
              <a:t>x</a:t>
            </a:r>
            <a:r>
              <a:rPr baseline="-25000" lang="en-GB" sz="1500"/>
              <a:t>1</a:t>
            </a:r>
            <a:r>
              <a:rPr lang="en-GB" sz="1500"/>
              <a:t>: fuel availability</a:t>
            </a:r>
            <a:endParaRPr sz="1500"/>
          </a:p>
          <a:p>
            <a:pPr indent="0" lvl="0" marL="457200" rtl="0" algn="l">
              <a:lnSpc>
                <a:spcPct val="100000"/>
              </a:lnSpc>
              <a:spcBef>
                <a:spcPts val="0"/>
              </a:spcBef>
              <a:spcAft>
                <a:spcPts val="0"/>
              </a:spcAft>
              <a:buNone/>
            </a:pPr>
            <a:r>
              <a:rPr i="1" lang="en-GB" sz="1500"/>
              <a:t>x</a:t>
            </a:r>
            <a:r>
              <a:rPr baseline="-25000" lang="en-GB" sz="1500"/>
              <a:t>2</a:t>
            </a:r>
            <a:r>
              <a:rPr lang="en-GB" sz="1500"/>
              <a:t>: temperature</a:t>
            </a:r>
            <a:endParaRPr sz="1500"/>
          </a:p>
          <a:p>
            <a:pPr indent="0" lvl="0" marL="457200" rtl="0" algn="l">
              <a:lnSpc>
                <a:spcPct val="100000"/>
              </a:lnSpc>
              <a:spcBef>
                <a:spcPts val="0"/>
              </a:spcBef>
              <a:spcAft>
                <a:spcPts val="0"/>
              </a:spcAft>
              <a:buNone/>
            </a:pPr>
            <a:r>
              <a:rPr i="1" lang="en-GB" sz="1500"/>
              <a:t>x</a:t>
            </a:r>
            <a:r>
              <a:rPr baseline="-25000" lang="en-GB" sz="1500"/>
              <a:t>3</a:t>
            </a:r>
            <a:r>
              <a:rPr lang="en-GB" sz="1500"/>
              <a:t>: demand</a:t>
            </a:r>
            <a:endParaRPr sz="1500"/>
          </a:p>
          <a:p>
            <a:pPr indent="0" lvl="0" marL="0" rtl="0" algn="l">
              <a:spcBef>
                <a:spcPts val="800"/>
              </a:spcBef>
              <a:spcAft>
                <a:spcPts val="0"/>
              </a:spcAft>
              <a:buNone/>
            </a:pPr>
            <a:r>
              <a:t/>
            </a:r>
            <a:endParaRPr sz="1800"/>
          </a:p>
          <a:p>
            <a:pPr indent="0" lvl="0" marL="0" rtl="0" algn="ctr">
              <a:lnSpc>
                <a:spcPct val="100000"/>
              </a:lnSpc>
              <a:spcBef>
                <a:spcPts val="0"/>
              </a:spcBef>
              <a:spcAft>
                <a:spcPts val="0"/>
              </a:spcAft>
              <a:buNone/>
            </a:pPr>
            <a:r>
              <a:rPr i="1" lang="en-GB"/>
              <a:t>ŷ</a:t>
            </a:r>
            <a:r>
              <a:rPr lang="en-GB"/>
              <a:t> = </a:t>
            </a:r>
            <a:r>
              <a:rPr i="1" lang="en-GB">
                <a:solidFill>
                  <a:srgbClr val="FF0000"/>
                </a:solidFill>
              </a:rPr>
              <a:t>w</a:t>
            </a:r>
            <a:r>
              <a:rPr baseline="-25000" lang="en-GB">
                <a:solidFill>
                  <a:srgbClr val="FF0000"/>
                </a:solidFill>
              </a:rPr>
              <a:t>1</a:t>
            </a:r>
            <a:r>
              <a:rPr i="1" lang="en-GB"/>
              <a:t> x</a:t>
            </a:r>
            <a:r>
              <a:rPr baseline="-25000" lang="en-GB"/>
              <a:t>1</a:t>
            </a:r>
            <a:r>
              <a:rPr lang="en-GB"/>
              <a:t> + </a:t>
            </a:r>
            <a:r>
              <a:rPr i="1" lang="en-GB">
                <a:solidFill>
                  <a:srgbClr val="FF0000"/>
                </a:solidFill>
              </a:rPr>
              <a:t>w</a:t>
            </a:r>
            <a:r>
              <a:rPr baseline="-25000" lang="en-GB">
                <a:solidFill>
                  <a:srgbClr val="FF0000"/>
                </a:solidFill>
              </a:rPr>
              <a:t>2</a:t>
            </a:r>
            <a:r>
              <a:rPr i="1" lang="en-GB"/>
              <a:t> x</a:t>
            </a:r>
            <a:r>
              <a:rPr baseline="-25000" lang="en-GB"/>
              <a:t>2</a:t>
            </a:r>
            <a:r>
              <a:rPr lang="en-GB"/>
              <a:t> + </a:t>
            </a:r>
            <a:r>
              <a:rPr i="1" lang="en-GB">
                <a:solidFill>
                  <a:srgbClr val="FF0000"/>
                </a:solidFill>
              </a:rPr>
              <a:t>w</a:t>
            </a:r>
            <a:r>
              <a:rPr baseline="-25000" lang="en-GB">
                <a:solidFill>
                  <a:srgbClr val="FF0000"/>
                </a:solidFill>
              </a:rPr>
              <a:t>3</a:t>
            </a:r>
            <a:r>
              <a:rPr i="1" lang="en-GB"/>
              <a:t> x</a:t>
            </a:r>
            <a:r>
              <a:rPr baseline="-25000" lang="en-GB"/>
              <a:t>3</a:t>
            </a:r>
            <a:r>
              <a:rPr lang="en-GB"/>
              <a:t> + </a:t>
            </a:r>
            <a:r>
              <a:rPr lang="en-GB">
                <a:solidFill>
                  <a:srgbClr val="FF0000"/>
                </a:solidFill>
              </a:rPr>
              <a:t>b</a:t>
            </a:r>
            <a:endParaRPr sz="1800"/>
          </a:p>
          <a:p>
            <a:pPr indent="0" lvl="0" marL="0" rtl="0" algn="ctr">
              <a:lnSpc>
                <a:spcPct val="100000"/>
              </a:lnSpc>
              <a:spcBef>
                <a:spcPts val="0"/>
              </a:spcBef>
              <a:spcAft>
                <a:spcPts val="0"/>
              </a:spcAft>
              <a:buNone/>
            </a:pPr>
            <a:r>
              <a:t/>
            </a:r>
            <a:endParaRPr sz="1800"/>
          </a:p>
        </p:txBody>
      </p:sp>
      <p:sp>
        <p:nvSpPr>
          <p:cNvPr id="1437" name="Google Shape;1437;p91"/>
          <p:cNvSpPr txBox="1"/>
          <p:nvPr/>
        </p:nvSpPr>
        <p:spPr>
          <a:xfrm>
            <a:off x="4998800" y="1432350"/>
            <a:ext cx="36678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Short term energy pricing forecast</a:t>
            </a:r>
            <a:endParaRPr b="1">
              <a:solidFill>
                <a:schemeClr val="dk1"/>
              </a:solidFill>
              <a:latin typeface="Calibri"/>
              <a:ea typeface="Calibri"/>
              <a:cs typeface="Calibri"/>
              <a:sym typeface="Calibri"/>
            </a:endParaRPr>
          </a:p>
        </p:txBody>
      </p:sp>
      <p:pic>
        <p:nvPicPr>
          <p:cNvPr id="1438" name="Google Shape;1438;p91"/>
          <p:cNvPicPr preferRelativeResize="0"/>
          <p:nvPr/>
        </p:nvPicPr>
        <p:blipFill rotWithShape="1">
          <a:blip r:embed="rId3">
            <a:alphaModFix/>
          </a:blip>
          <a:srcRect b="-674" l="0" r="0" t="28173"/>
          <a:stretch/>
        </p:blipFill>
        <p:spPr>
          <a:xfrm>
            <a:off x="5303276" y="918750"/>
            <a:ext cx="3633675" cy="34832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Multiple (linear) regression</a:t>
            </a:r>
            <a:endParaRPr/>
          </a:p>
        </p:txBody>
      </p:sp>
      <p:sp>
        <p:nvSpPr>
          <p:cNvPr id="1444" name="Google Shape;1444;p92"/>
          <p:cNvSpPr txBox="1"/>
          <p:nvPr>
            <p:ph idx="1" type="body"/>
          </p:nvPr>
        </p:nvSpPr>
        <p:spPr>
          <a:xfrm>
            <a:off x="628650" y="1369225"/>
            <a:ext cx="39432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p:txBody>
      </p:sp>
      <p:sp>
        <p:nvSpPr>
          <p:cNvPr id="1445" name="Google Shape;1445;p92"/>
          <p:cNvSpPr txBox="1"/>
          <p:nvPr>
            <p:ph idx="1" type="body"/>
          </p:nvPr>
        </p:nvSpPr>
        <p:spPr>
          <a:xfrm>
            <a:off x="628650" y="1369225"/>
            <a:ext cx="41748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Usually we want to consider </a:t>
            </a:r>
            <a:r>
              <a:rPr b="1" lang="en-GB" sz="1800"/>
              <a:t>multiple</a:t>
            </a:r>
            <a:r>
              <a:rPr lang="en-GB" sz="1800"/>
              <a:t> (independent) variables:</a:t>
            </a:r>
            <a:endParaRPr sz="1800"/>
          </a:p>
          <a:p>
            <a:pPr indent="0" lvl="0" marL="457200" rtl="0" algn="l">
              <a:lnSpc>
                <a:spcPct val="100000"/>
              </a:lnSpc>
              <a:spcBef>
                <a:spcPts val="1000"/>
              </a:spcBef>
              <a:spcAft>
                <a:spcPts val="0"/>
              </a:spcAft>
              <a:buNone/>
            </a:pPr>
            <a:r>
              <a:rPr i="1" lang="en-GB" sz="1500"/>
              <a:t>x</a:t>
            </a:r>
            <a:r>
              <a:rPr baseline="-25000" lang="en-GB" sz="1500"/>
              <a:t>1</a:t>
            </a:r>
            <a:r>
              <a:rPr lang="en-GB" sz="1500"/>
              <a:t>: fuel availability</a:t>
            </a:r>
            <a:endParaRPr sz="1500"/>
          </a:p>
          <a:p>
            <a:pPr indent="0" lvl="0" marL="457200" rtl="0" algn="l">
              <a:lnSpc>
                <a:spcPct val="100000"/>
              </a:lnSpc>
              <a:spcBef>
                <a:spcPts val="0"/>
              </a:spcBef>
              <a:spcAft>
                <a:spcPts val="0"/>
              </a:spcAft>
              <a:buNone/>
            </a:pPr>
            <a:r>
              <a:rPr i="1" lang="en-GB" sz="1500"/>
              <a:t>x</a:t>
            </a:r>
            <a:r>
              <a:rPr baseline="-25000" lang="en-GB" sz="1500"/>
              <a:t>2</a:t>
            </a:r>
            <a:r>
              <a:rPr lang="en-GB" sz="1500"/>
              <a:t>: temperature</a:t>
            </a:r>
            <a:endParaRPr sz="1500"/>
          </a:p>
          <a:p>
            <a:pPr indent="0" lvl="0" marL="457200" rtl="0" algn="l">
              <a:lnSpc>
                <a:spcPct val="100000"/>
              </a:lnSpc>
              <a:spcBef>
                <a:spcPts val="0"/>
              </a:spcBef>
              <a:spcAft>
                <a:spcPts val="0"/>
              </a:spcAft>
              <a:buNone/>
            </a:pPr>
            <a:r>
              <a:rPr i="1" lang="en-GB" sz="1500"/>
              <a:t>x</a:t>
            </a:r>
            <a:r>
              <a:rPr baseline="-25000" lang="en-GB" sz="1500"/>
              <a:t>3</a:t>
            </a:r>
            <a:r>
              <a:rPr lang="en-GB" sz="1500"/>
              <a:t>: demand</a:t>
            </a:r>
            <a:endParaRPr sz="1500"/>
          </a:p>
          <a:p>
            <a:pPr indent="0" lvl="0" marL="0" rtl="0" algn="l">
              <a:spcBef>
                <a:spcPts val="800"/>
              </a:spcBef>
              <a:spcAft>
                <a:spcPts val="0"/>
              </a:spcAft>
              <a:buNone/>
            </a:pPr>
            <a:r>
              <a:t/>
            </a:r>
            <a:endParaRPr sz="1800"/>
          </a:p>
          <a:p>
            <a:pPr indent="0" lvl="0" marL="0" rtl="0" algn="ctr">
              <a:lnSpc>
                <a:spcPct val="100000"/>
              </a:lnSpc>
              <a:spcBef>
                <a:spcPts val="0"/>
              </a:spcBef>
              <a:spcAft>
                <a:spcPts val="0"/>
              </a:spcAft>
              <a:buNone/>
            </a:pPr>
            <a:r>
              <a:rPr i="1" lang="en-GB"/>
              <a:t>ŷ</a:t>
            </a:r>
            <a:r>
              <a:rPr lang="en-GB"/>
              <a:t> = </a:t>
            </a:r>
            <a:r>
              <a:rPr i="1" lang="en-GB">
                <a:solidFill>
                  <a:srgbClr val="FF0000"/>
                </a:solidFill>
              </a:rPr>
              <a:t>w</a:t>
            </a:r>
            <a:r>
              <a:rPr baseline="-25000" lang="en-GB">
                <a:solidFill>
                  <a:srgbClr val="FF0000"/>
                </a:solidFill>
              </a:rPr>
              <a:t>1</a:t>
            </a:r>
            <a:r>
              <a:rPr i="1" lang="en-GB"/>
              <a:t> x</a:t>
            </a:r>
            <a:r>
              <a:rPr baseline="-25000" lang="en-GB"/>
              <a:t>1</a:t>
            </a:r>
            <a:r>
              <a:rPr lang="en-GB"/>
              <a:t> + </a:t>
            </a:r>
            <a:r>
              <a:rPr i="1" lang="en-GB">
                <a:solidFill>
                  <a:srgbClr val="FF0000"/>
                </a:solidFill>
              </a:rPr>
              <a:t>w</a:t>
            </a:r>
            <a:r>
              <a:rPr baseline="-25000" lang="en-GB">
                <a:solidFill>
                  <a:srgbClr val="FF0000"/>
                </a:solidFill>
              </a:rPr>
              <a:t>2</a:t>
            </a:r>
            <a:r>
              <a:rPr i="1" lang="en-GB"/>
              <a:t> x</a:t>
            </a:r>
            <a:r>
              <a:rPr baseline="-25000" lang="en-GB"/>
              <a:t>2</a:t>
            </a:r>
            <a:r>
              <a:rPr lang="en-GB"/>
              <a:t> + </a:t>
            </a:r>
            <a:r>
              <a:rPr i="1" lang="en-GB">
                <a:solidFill>
                  <a:srgbClr val="FF0000"/>
                </a:solidFill>
              </a:rPr>
              <a:t>w</a:t>
            </a:r>
            <a:r>
              <a:rPr baseline="-25000" lang="en-GB">
                <a:solidFill>
                  <a:srgbClr val="FF0000"/>
                </a:solidFill>
              </a:rPr>
              <a:t>3</a:t>
            </a:r>
            <a:r>
              <a:rPr i="1" lang="en-GB"/>
              <a:t> x</a:t>
            </a:r>
            <a:r>
              <a:rPr baseline="-25000" lang="en-GB"/>
              <a:t>3</a:t>
            </a:r>
            <a:r>
              <a:rPr lang="en-GB"/>
              <a:t> + </a:t>
            </a:r>
            <a:r>
              <a:rPr lang="en-GB">
                <a:solidFill>
                  <a:srgbClr val="FF0000"/>
                </a:solidFill>
              </a:rPr>
              <a:t>b</a:t>
            </a:r>
            <a:endParaRPr>
              <a:solidFill>
                <a:srgbClr val="FF0000"/>
              </a:solidFill>
            </a:endParaRPr>
          </a:p>
          <a:p>
            <a:pPr indent="0" lvl="0" marL="0" rtl="0" algn="ctr">
              <a:lnSpc>
                <a:spcPct val="100000"/>
              </a:lnSpc>
              <a:spcBef>
                <a:spcPts val="0"/>
              </a:spcBef>
              <a:spcAft>
                <a:spcPts val="0"/>
              </a:spcAft>
              <a:buNone/>
            </a:pPr>
            <a:r>
              <a:t/>
            </a:r>
            <a:endParaRPr>
              <a:solidFill>
                <a:srgbClr val="FF0000"/>
              </a:solidFill>
            </a:endParaRPr>
          </a:p>
          <a:p>
            <a:pPr indent="0" lvl="0" marL="0" rtl="0" algn="ctr">
              <a:lnSpc>
                <a:spcPct val="100000"/>
              </a:lnSpc>
              <a:spcBef>
                <a:spcPts val="0"/>
              </a:spcBef>
              <a:spcAft>
                <a:spcPts val="0"/>
              </a:spcAft>
              <a:buClr>
                <a:schemeClr val="dk1"/>
              </a:buClr>
              <a:buSzPts val="1100"/>
              <a:buFont typeface="Arial"/>
              <a:buNone/>
            </a:pPr>
            <a:r>
              <a:rPr i="1" lang="en-GB"/>
              <a:t>ŷ</a:t>
            </a:r>
            <a:r>
              <a:rPr lang="en-GB"/>
              <a:t> = </a:t>
            </a:r>
            <a:r>
              <a:rPr i="1" lang="en-GB">
                <a:solidFill>
                  <a:srgbClr val="FF0000"/>
                </a:solidFill>
              </a:rPr>
              <a:t>w</a:t>
            </a:r>
            <a:r>
              <a:rPr baseline="-25000" lang="en-GB">
                <a:solidFill>
                  <a:srgbClr val="FF0000"/>
                </a:solidFill>
              </a:rPr>
              <a:t>1</a:t>
            </a:r>
            <a:r>
              <a:rPr i="1" lang="en-GB"/>
              <a:t> x</a:t>
            </a:r>
            <a:r>
              <a:rPr baseline="-25000" lang="en-GB"/>
              <a:t>1</a:t>
            </a:r>
            <a:r>
              <a:rPr lang="en-GB"/>
              <a:t> + </a:t>
            </a:r>
            <a:r>
              <a:rPr i="1" lang="en-GB">
                <a:solidFill>
                  <a:srgbClr val="FF0000"/>
                </a:solidFill>
              </a:rPr>
              <a:t>w</a:t>
            </a:r>
            <a:r>
              <a:rPr baseline="-25000" lang="en-GB">
                <a:solidFill>
                  <a:srgbClr val="FF0000"/>
                </a:solidFill>
              </a:rPr>
              <a:t>2</a:t>
            </a:r>
            <a:r>
              <a:rPr i="1" lang="en-GB"/>
              <a:t> x</a:t>
            </a:r>
            <a:r>
              <a:rPr baseline="-25000" lang="en-GB"/>
              <a:t>2</a:t>
            </a:r>
            <a:r>
              <a:rPr lang="en-GB"/>
              <a:t> + </a:t>
            </a:r>
            <a:r>
              <a:rPr i="1" lang="en-GB">
                <a:solidFill>
                  <a:srgbClr val="FF0000"/>
                </a:solidFill>
              </a:rPr>
              <a:t>w</a:t>
            </a:r>
            <a:r>
              <a:rPr baseline="-25000" lang="en-GB">
                <a:solidFill>
                  <a:srgbClr val="FF0000"/>
                </a:solidFill>
              </a:rPr>
              <a:t>3</a:t>
            </a:r>
            <a:r>
              <a:rPr i="1" lang="en-GB"/>
              <a:t> x</a:t>
            </a:r>
            <a:r>
              <a:rPr baseline="-25000" lang="en-GB"/>
              <a:t>3</a:t>
            </a:r>
            <a:r>
              <a:rPr lang="en-GB"/>
              <a:t> + </a:t>
            </a:r>
            <a:r>
              <a:rPr i="1" lang="en-GB">
                <a:solidFill>
                  <a:srgbClr val="FF0000"/>
                </a:solidFill>
              </a:rPr>
              <a:t>w</a:t>
            </a:r>
            <a:r>
              <a:rPr baseline="-25000" lang="en-GB">
                <a:solidFill>
                  <a:srgbClr val="FF0000"/>
                </a:solidFill>
              </a:rPr>
              <a:t>0</a:t>
            </a:r>
            <a:endParaRPr baseline="-25000">
              <a:solidFill>
                <a:srgbClr val="FF0000"/>
              </a:solidFill>
            </a:endParaRPr>
          </a:p>
        </p:txBody>
      </p:sp>
      <p:sp>
        <p:nvSpPr>
          <p:cNvPr id="1446" name="Google Shape;1446;p92"/>
          <p:cNvSpPr/>
          <p:nvPr/>
        </p:nvSpPr>
        <p:spPr>
          <a:xfrm>
            <a:off x="4445214" y="3371125"/>
            <a:ext cx="302075" cy="470225"/>
          </a:xfrm>
          <a:custGeom>
            <a:rect b="b" l="l" r="r" t="t"/>
            <a:pathLst>
              <a:path extrusionOk="0" h="18809" w="12083">
                <a:moveTo>
                  <a:pt x="152" y="0"/>
                </a:moveTo>
                <a:cubicBezTo>
                  <a:pt x="4996" y="0"/>
                  <a:pt x="12550" y="3578"/>
                  <a:pt x="12016" y="8392"/>
                </a:cubicBezTo>
                <a:cubicBezTo>
                  <a:pt x="11501" y="13033"/>
                  <a:pt x="5357" y="18805"/>
                  <a:pt x="1020" y="17073"/>
                </a:cubicBezTo>
                <a:cubicBezTo>
                  <a:pt x="-413" y="16501"/>
                  <a:pt x="-71" y="13534"/>
                  <a:pt x="1020" y="12443"/>
                </a:cubicBezTo>
                <a:cubicBezTo>
                  <a:pt x="2063" y="11400"/>
                  <a:pt x="911" y="15518"/>
                  <a:pt x="152" y="16783"/>
                </a:cubicBezTo>
                <a:cubicBezTo>
                  <a:pt x="-806" y="18380"/>
                  <a:pt x="3810" y="17775"/>
                  <a:pt x="5360" y="18809"/>
                </a:cubicBezTo>
              </a:path>
            </a:pathLst>
          </a:custGeom>
          <a:noFill/>
          <a:ln cap="flat" cmpd="sng" w="9525">
            <a:solidFill>
              <a:schemeClr val="dk2"/>
            </a:solidFill>
            <a:prstDash val="solid"/>
            <a:round/>
            <a:headEnd len="med" w="med" type="none"/>
            <a:tailEnd len="med" w="med" type="none"/>
          </a:ln>
        </p:spPr>
      </p:sp>
      <p:pic>
        <p:nvPicPr>
          <p:cNvPr id="1447" name="Google Shape;1447;p92"/>
          <p:cNvPicPr preferRelativeResize="0"/>
          <p:nvPr/>
        </p:nvPicPr>
        <p:blipFill rotWithShape="1">
          <a:blip r:embed="rId3">
            <a:alphaModFix/>
          </a:blip>
          <a:srcRect b="10756" l="0" r="0" t="11069"/>
          <a:stretch/>
        </p:blipFill>
        <p:spPr>
          <a:xfrm>
            <a:off x="6694388" y="1754788"/>
            <a:ext cx="1142550" cy="1053275"/>
          </a:xfrm>
          <a:prstGeom prst="rect">
            <a:avLst/>
          </a:prstGeom>
          <a:noFill/>
          <a:ln>
            <a:noFill/>
          </a:ln>
        </p:spPr>
      </p:pic>
      <p:pic>
        <p:nvPicPr>
          <p:cNvPr id="1448" name="Google Shape;1448;p92"/>
          <p:cNvPicPr preferRelativeResize="0"/>
          <p:nvPr/>
        </p:nvPicPr>
        <p:blipFill>
          <a:blip r:embed="rId4">
            <a:alphaModFix/>
          </a:blip>
          <a:stretch>
            <a:fillRect/>
          </a:stretch>
        </p:blipFill>
        <p:spPr>
          <a:xfrm>
            <a:off x="7795781" y="1595425"/>
            <a:ext cx="1026994" cy="1372000"/>
          </a:xfrm>
          <a:prstGeom prst="rect">
            <a:avLst/>
          </a:prstGeom>
          <a:noFill/>
          <a:ln>
            <a:noFill/>
          </a:ln>
        </p:spPr>
      </p:pic>
      <p:pic>
        <p:nvPicPr>
          <p:cNvPr id="1449" name="Google Shape;1449;p92"/>
          <p:cNvPicPr preferRelativeResize="0"/>
          <p:nvPr/>
        </p:nvPicPr>
        <p:blipFill>
          <a:blip r:embed="rId5">
            <a:alphaModFix/>
          </a:blip>
          <a:stretch>
            <a:fillRect/>
          </a:stretch>
        </p:blipFill>
        <p:spPr>
          <a:xfrm>
            <a:off x="4631725" y="1678600"/>
            <a:ext cx="2002800" cy="1254500"/>
          </a:xfrm>
          <a:prstGeom prst="rect">
            <a:avLst/>
          </a:prstGeom>
          <a:noFill/>
          <a:ln>
            <a:noFill/>
          </a:ln>
        </p:spPr>
      </p:pic>
      <p:sp>
        <p:nvSpPr>
          <p:cNvPr id="1450" name="Google Shape;1450;p92"/>
          <p:cNvSpPr txBox="1"/>
          <p:nvPr/>
        </p:nvSpPr>
        <p:spPr>
          <a:xfrm>
            <a:off x="4817950" y="3180788"/>
            <a:ext cx="4413000" cy="43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The closed form solution still holds</a:t>
            </a:r>
            <a:endParaRPr sz="1800">
              <a:solidFill>
                <a:schemeClr val="dk1"/>
              </a:solidFill>
            </a:endParaRPr>
          </a:p>
        </p:txBody>
      </p:sp>
      <p:pic>
        <p:nvPicPr>
          <p:cNvPr id="1451" name="Google Shape;1451;p92"/>
          <p:cNvPicPr preferRelativeResize="0"/>
          <p:nvPr/>
        </p:nvPicPr>
        <p:blipFill rotWithShape="1">
          <a:blip r:embed="rId6">
            <a:alphaModFix/>
          </a:blip>
          <a:srcRect b="0" l="0" r="1931" t="0"/>
          <a:stretch/>
        </p:blipFill>
        <p:spPr>
          <a:xfrm>
            <a:off x="6161513" y="3614900"/>
            <a:ext cx="1725875" cy="49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9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Multivariate Multiple regression</a:t>
            </a:r>
            <a:endParaRPr/>
          </a:p>
        </p:txBody>
      </p:sp>
      <p:sp>
        <p:nvSpPr>
          <p:cNvPr id="1457" name="Google Shape;1457;p93"/>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What if we also have multiple variables in the output?</a:t>
            </a:r>
            <a:endParaRPr/>
          </a:p>
          <a:p>
            <a:pPr indent="0" lvl="0" marL="0" rtl="0" algn="l">
              <a:spcBef>
                <a:spcPts val="800"/>
              </a:spcBef>
              <a:spcAft>
                <a:spcPts val="0"/>
              </a:spcAft>
              <a:buNone/>
            </a:pPr>
            <a:r>
              <a:t/>
            </a:r>
            <a:endParaRPr/>
          </a:p>
        </p:txBody>
      </p:sp>
      <p:pic>
        <p:nvPicPr>
          <p:cNvPr id="1458" name="Google Shape;1458;p93"/>
          <p:cNvPicPr preferRelativeResize="0"/>
          <p:nvPr/>
        </p:nvPicPr>
        <p:blipFill>
          <a:blip r:embed="rId3">
            <a:alphaModFix/>
          </a:blip>
          <a:stretch>
            <a:fillRect/>
          </a:stretch>
        </p:blipFill>
        <p:spPr>
          <a:xfrm>
            <a:off x="1229372" y="2357413"/>
            <a:ext cx="2221325" cy="1007775"/>
          </a:xfrm>
          <a:prstGeom prst="rect">
            <a:avLst/>
          </a:prstGeom>
          <a:noFill/>
          <a:ln>
            <a:noFill/>
          </a:ln>
        </p:spPr>
      </p:pic>
      <p:pic>
        <p:nvPicPr>
          <p:cNvPr descr="Clinical Trials - Free of Charge Creative Commons Medical 8 image" id="1459" name="Google Shape;1459;p93"/>
          <p:cNvPicPr preferRelativeResize="0"/>
          <p:nvPr/>
        </p:nvPicPr>
        <p:blipFill>
          <a:blip r:embed="rId4">
            <a:alphaModFix/>
          </a:blip>
          <a:stretch>
            <a:fillRect/>
          </a:stretch>
        </p:blipFill>
        <p:spPr>
          <a:xfrm>
            <a:off x="4543050" y="1844725"/>
            <a:ext cx="1728973" cy="1151526"/>
          </a:xfrm>
          <a:prstGeom prst="rect">
            <a:avLst/>
          </a:prstGeom>
          <a:noFill/>
          <a:ln>
            <a:noFill/>
          </a:ln>
        </p:spPr>
      </p:pic>
      <p:pic>
        <p:nvPicPr>
          <p:cNvPr descr="Lab techs: Vital role in medical readiness &gt; Joint Base Langley ..." id="1460" name="Google Shape;1460;p93"/>
          <p:cNvPicPr preferRelativeResize="0"/>
          <p:nvPr/>
        </p:nvPicPr>
        <p:blipFill>
          <a:blip r:embed="rId5">
            <a:alphaModFix/>
          </a:blip>
          <a:stretch>
            <a:fillRect/>
          </a:stretch>
        </p:blipFill>
        <p:spPr>
          <a:xfrm>
            <a:off x="6395025" y="1844725"/>
            <a:ext cx="2314925" cy="1636648"/>
          </a:xfrm>
          <a:prstGeom prst="rect">
            <a:avLst/>
          </a:prstGeom>
          <a:noFill/>
          <a:ln>
            <a:noFill/>
          </a:ln>
        </p:spPr>
      </p:pic>
      <p:pic>
        <p:nvPicPr>
          <p:cNvPr descr="Exam Images | Free Photos, PNG Stickers, Wallpapers &amp; Backgrounds ..." id="1461" name="Google Shape;1461;p93"/>
          <p:cNvPicPr preferRelativeResize="0"/>
          <p:nvPr/>
        </p:nvPicPr>
        <p:blipFill>
          <a:blip r:embed="rId6">
            <a:alphaModFix/>
          </a:blip>
          <a:stretch>
            <a:fillRect/>
          </a:stretch>
        </p:blipFill>
        <p:spPr>
          <a:xfrm>
            <a:off x="4543050" y="2920050"/>
            <a:ext cx="2128196" cy="1420575"/>
          </a:xfrm>
          <a:prstGeom prst="rect">
            <a:avLst/>
          </a:prstGeom>
          <a:noFill/>
          <a:ln>
            <a:noFill/>
          </a:ln>
        </p:spPr>
      </p:pic>
      <p:pic>
        <p:nvPicPr>
          <p:cNvPr descr="Transcript - Free of Charge Creative Commons Chalkboard image" id="1462" name="Google Shape;1462;p93"/>
          <p:cNvPicPr preferRelativeResize="0"/>
          <p:nvPr/>
        </p:nvPicPr>
        <p:blipFill>
          <a:blip r:embed="rId7">
            <a:alphaModFix/>
          </a:blip>
          <a:stretch>
            <a:fillRect/>
          </a:stretch>
        </p:blipFill>
        <p:spPr>
          <a:xfrm>
            <a:off x="5622275" y="2784136"/>
            <a:ext cx="2243076" cy="14953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9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Multivariate Multiple regression</a:t>
            </a:r>
            <a:endParaRPr/>
          </a:p>
        </p:txBody>
      </p:sp>
      <p:sp>
        <p:nvSpPr>
          <p:cNvPr id="1468" name="Google Shape;1468;p94"/>
          <p:cNvSpPr txBox="1"/>
          <p:nvPr>
            <p:ph idx="1" type="body"/>
          </p:nvPr>
        </p:nvSpPr>
        <p:spPr>
          <a:xfrm>
            <a:off x="628650" y="1369221"/>
            <a:ext cx="7886700" cy="1047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What if we also have multiple variables in the output?</a:t>
            </a:r>
            <a:endParaRPr/>
          </a:p>
          <a:p>
            <a:pPr indent="0" lvl="0" marL="0" rtl="0" algn="l">
              <a:spcBef>
                <a:spcPts val="800"/>
              </a:spcBef>
              <a:spcAft>
                <a:spcPts val="0"/>
              </a:spcAft>
              <a:buNone/>
            </a:pPr>
            <a:r>
              <a:t/>
            </a:r>
            <a:endParaRPr/>
          </a:p>
        </p:txBody>
      </p:sp>
      <p:pic>
        <p:nvPicPr>
          <p:cNvPr id="1469" name="Google Shape;1469;p94"/>
          <p:cNvPicPr preferRelativeResize="0"/>
          <p:nvPr/>
        </p:nvPicPr>
        <p:blipFill>
          <a:blip r:embed="rId3">
            <a:alphaModFix/>
          </a:blip>
          <a:stretch>
            <a:fillRect/>
          </a:stretch>
        </p:blipFill>
        <p:spPr>
          <a:xfrm>
            <a:off x="1323875" y="2676675"/>
            <a:ext cx="2155550" cy="1297900"/>
          </a:xfrm>
          <a:prstGeom prst="rect">
            <a:avLst/>
          </a:prstGeom>
          <a:noFill/>
          <a:ln>
            <a:noFill/>
          </a:ln>
        </p:spPr>
      </p:pic>
      <p:sp>
        <p:nvSpPr>
          <p:cNvPr id="1470" name="Google Shape;1470;p94"/>
          <p:cNvSpPr txBox="1"/>
          <p:nvPr/>
        </p:nvSpPr>
        <p:spPr>
          <a:xfrm>
            <a:off x="954900" y="1851950"/>
            <a:ext cx="34725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Assume k dependent variables —&gt; we can consider a  matrix  </a:t>
            </a:r>
            <a:endParaRPr sz="1600">
              <a:solidFill>
                <a:schemeClr val="dk1"/>
              </a:solidFill>
            </a:endParaRPr>
          </a:p>
        </p:txBody>
      </p:sp>
      <p:pic>
        <p:nvPicPr>
          <p:cNvPr id="1471" name="Google Shape;1471;p94"/>
          <p:cNvPicPr preferRelativeResize="0"/>
          <p:nvPr/>
        </p:nvPicPr>
        <p:blipFill>
          <a:blip r:embed="rId4">
            <a:alphaModFix/>
          </a:blip>
          <a:stretch>
            <a:fillRect/>
          </a:stretch>
        </p:blipFill>
        <p:spPr>
          <a:xfrm>
            <a:off x="3436700" y="2152175"/>
            <a:ext cx="954525" cy="333698"/>
          </a:xfrm>
          <a:prstGeom prst="rect">
            <a:avLst/>
          </a:prstGeom>
          <a:noFill/>
          <a:ln>
            <a:noFill/>
          </a:ln>
        </p:spPr>
      </p:pic>
      <p:sp>
        <p:nvSpPr>
          <p:cNvPr id="1472" name="Google Shape;1472;p94"/>
          <p:cNvSpPr txBox="1"/>
          <p:nvPr/>
        </p:nvSpPr>
        <p:spPr>
          <a:xfrm>
            <a:off x="4484225" y="2351100"/>
            <a:ext cx="4413000" cy="43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The closed form solution still holds</a:t>
            </a:r>
            <a:endParaRPr sz="1800">
              <a:solidFill>
                <a:schemeClr val="dk1"/>
              </a:solidFill>
            </a:endParaRPr>
          </a:p>
        </p:txBody>
      </p:sp>
      <p:pic>
        <p:nvPicPr>
          <p:cNvPr id="1473" name="Google Shape;1473;p94"/>
          <p:cNvPicPr preferRelativeResize="0"/>
          <p:nvPr/>
        </p:nvPicPr>
        <p:blipFill>
          <a:blip r:embed="rId5">
            <a:alphaModFix/>
          </a:blip>
          <a:stretch>
            <a:fillRect/>
          </a:stretch>
        </p:blipFill>
        <p:spPr>
          <a:xfrm>
            <a:off x="5827800" y="2832799"/>
            <a:ext cx="1725850" cy="369212"/>
          </a:xfrm>
          <a:prstGeom prst="rect">
            <a:avLst/>
          </a:prstGeom>
          <a:noFill/>
          <a:ln>
            <a:noFill/>
          </a:ln>
        </p:spPr>
      </p:pic>
      <p:sp>
        <p:nvSpPr>
          <p:cNvPr id="1474" name="Google Shape;1474;p94"/>
          <p:cNvSpPr txBox="1"/>
          <p:nvPr/>
        </p:nvSpPr>
        <p:spPr>
          <a:xfrm>
            <a:off x="4509775" y="3292500"/>
            <a:ext cx="4413000" cy="43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sz="1800">
                <a:solidFill>
                  <a:schemeClr val="dk1"/>
                </a:solidFill>
              </a:rPr>
              <a:t>The analytical solution minimising the squared error loss holds as well!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9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How do we minimize a loss function?</a:t>
            </a:r>
            <a:endParaRPr/>
          </a:p>
        </p:txBody>
      </p:sp>
      <p:pic>
        <p:nvPicPr>
          <p:cNvPr id="1480" name="Google Shape;1480;p95"/>
          <p:cNvPicPr preferRelativeResize="0"/>
          <p:nvPr/>
        </p:nvPicPr>
        <p:blipFill>
          <a:blip r:embed="rId3">
            <a:alphaModFix/>
          </a:blip>
          <a:stretch>
            <a:fillRect/>
          </a:stretch>
        </p:blipFill>
        <p:spPr>
          <a:xfrm>
            <a:off x="1251525" y="1369222"/>
            <a:ext cx="6561401" cy="900325"/>
          </a:xfrm>
          <a:prstGeom prst="rect">
            <a:avLst/>
          </a:prstGeom>
          <a:noFill/>
          <a:ln>
            <a:noFill/>
          </a:ln>
        </p:spPr>
      </p:pic>
      <p:sp>
        <p:nvSpPr>
          <p:cNvPr id="1481" name="Google Shape;1481;p95"/>
          <p:cNvSpPr txBox="1"/>
          <p:nvPr/>
        </p:nvSpPr>
        <p:spPr>
          <a:xfrm>
            <a:off x="1034475" y="2582600"/>
            <a:ext cx="5722200" cy="1266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GB" sz="2100">
                <a:solidFill>
                  <a:schemeClr val="dk1"/>
                </a:solidFill>
              </a:rPr>
              <a:t>Can we always find a global minimum?</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361950" lvl="0" marL="457200" rtl="0" algn="l">
              <a:spcBef>
                <a:spcPts val="0"/>
              </a:spcBef>
              <a:spcAft>
                <a:spcPts val="0"/>
              </a:spcAft>
              <a:buClr>
                <a:schemeClr val="dk1"/>
              </a:buClr>
              <a:buSzPts val="2100"/>
              <a:buChar char="➔"/>
            </a:pPr>
            <a:r>
              <a:rPr lang="en-GB" sz="2100">
                <a:solidFill>
                  <a:schemeClr val="dk1"/>
                </a:solidFill>
              </a:rPr>
              <a:t>Does</a:t>
            </a:r>
            <a:r>
              <a:rPr lang="en-GB" sz="2100">
                <a:solidFill>
                  <a:schemeClr val="dk1"/>
                </a:solidFill>
              </a:rPr>
              <a:t> a local minimum suffice?</a:t>
            </a:r>
            <a:endParaRPr sz="2100">
              <a:solidFill>
                <a:schemeClr val="dk1"/>
              </a:solidFill>
            </a:endParaRPr>
          </a:p>
        </p:txBody>
      </p:sp>
      <p:pic>
        <p:nvPicPr>
          <p:cNvPr id="1482" name="Google Shape;1482;p95"/>
          <p:cNvPicPr preferRelativeResize="0"/>
          <p:nvPr/>
        </p:nvPicPr>
        <p:blipFill>
          <a:blip r:embed="rId4">
            <a:alphaModFix/>
          </a:blip>
          <a:stretch>
            <a:fillRect/>
          </a:stretch>
        </p:blipFill>
        <p:spPr>
          <a:xfrm>
            <a:off x="2255000" y="3978825"/>
            <a:ext cx="3811350" cy="416675"/>
          </a:xfrm>
          <a:prstGeom prst="rect">
            <a:avLst/>
          </a:prstGeom>
          <a:noFill/>
          <a:ln>
            <a:noFill/>
          </a:ln>
        </p:spPr>
      </p:pic>
      <p:pic>
        <p:nvPicPr>
          <p:cNvPr id="1483" name="Google Shape;1483;p95"/>
          <p:cNvPicPr preferRelativeResize="0"/>
          <p:nvPr/>
        </p:nvPicPr>
        <p:blipFill>
          <a:blip r:embed="rId5">
            <a:alphaModFix/>
          </a:blip>
          <a:stretch>
            <a:fillRect/>
          </a:stretch>
        </p:blipFill>
        <p:spPr>
          <a:xfrm>
            <a:off x="2227602" y="3047975"/>
            <a:ext cx="2977999" cy="41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9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Minimization - convexity</a:t>
            </a:r>
            <a:endParaRPr/>
          </a:p>
        </p:txBody>
      </p:sp>
      <p:pic>
        <p:nvPicPr>
          <p:cNvPr id="1489" name="Google Shape;1489;p96"/>
          <p:cNvPicPr preferRelativeResize="0"/>
          <p:nvPr/>
        </p:nvPicPr>
        <p:blipFill rotWithShape="1">
          <a:blip r:embed="rId3">
            <a:alphaModFix/>
          </a:blip>
          <a:srcRect b="5660" l="0" r="0" t="0"/>
          <a:stretch/>
        </p:blipFill>
        <p:spPr>
          <a:xfrm>
            <a:off x="2083425" y="2954475"/>
            <a:ext cx="4868624" cy="1386025"/>
          </a:xfrm>
          <a:prstGeom prst="rect">
            <a:avLst/>
          </a:prstGeom>
          <a:noFill/>
          <a:ln>
            <a:noFill/>
          </a:ln>
        </p:spPr>
      </p:pic>
      <p:pic>
        <p:nvPicPr>
          <p:cNvPr id="1490" name="Google Shape;1490;p96"/>
          <p:cNvPicPr preferRelativeResize="0"/>
          <p:nvPr/>
        </p:nvPicPr>
        <p:blipFill>
          <a:blip r:embed="rId4">
            <a:alphaModFix/>
          </a:blip>
          <a:stretch>
            <a:fillRect/>
          </a:stretch>
        </p:blipFill>
        <p:spPr>
          <a:xfrm>
            <a:off x="1877975" y="1191725"/>
            <a:ext cx="5953724" cy="179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9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Minimization - convexity</a:t>
            </a:r>
            <a:endParaRPr/>
          </a:p>
        </p:txBody>
      </p:sp>
      <p:pic>
        <p:nvPicPr>
          <p:cNvPr id="1496" name="Google Shape;1496;p97"/>
          <p:cNvPicPr preferRelativeResize="0"/>
          <p:nvPr/>
        </p:nvPicPr>
        <p:blipFill>
          <a:blip r:embed="rId3">
            <a:alphaModFix/>
          </a:blip>
          <a:stretch>
            <a:fillRect/>
          </a:stretch>
        </p:blipFill>
        <p:spPr>
          <a:xfrm>
            <a:off x="1714500" y="1710223"/>
            <a:ext cx="5974951" cy="1802975"/>
          </a:xfrm>
          <a:prstGeom prst="rect">
            <a:avLst/>
          </a:prstGeom>
          <a:noFill/>
          <a:ln>
            <a:noFill/>
          </a:ln>
        </p:spPr>
      </p:pic>
      <p:sp>
        <p:nvSpPr>
          <p:cNvPr id="1497" name="Google Shape;1497;p97"/>
          <p:cNvSpPr txBox="1"/>
          <p:nvPr/>
        </p:nvSpPr>
        <p:spPr>
          <a:xfrm>
            <a:off x="860875" y="3385600"/>
            <a:ext cx="7422300" cy="486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GB" sz="1600">
                <a:solidFill>
                  <a:schemeClr val="dk1"/>
                </a:solidFill>
              </a:rPr>
              <a:t>If </a:t>
            </a:r>
            <a:r>
              <a:rPr i="1" lang="en-GB" sz="1600">
                <a:solidFill>
                  <a:schemeClr val="dk1"/>
                </a:solidFill>
              </a:rPr>
              <a:t>f</a:t>
            </a:r>
            <a:r>
              <a:rPr lang="en-GB" sz="1600">
                <a:solidFill>
                  <a:schemeClr val="dk1"/>
                </a:solidFill>
              </a:rPr>
              <a:t> is convex and </a:t>
            </a:r>
            <a:r>
              <a:rPr i="1" lang="en-GB" sz="1600">
                <a:solidFill>
                  <a:schemeClr val="dk1"/>
                </a:solidFill>
              </a:rPr>
              <a:t>x*</a:t>
            </a:r>
            <a:r>
              <a:rPr lang="en-GB" sz="1600">
                <a:solidFill>
                  <a:schemeClr val="dk1"/>
                </a:solidFill>
              </a:rPr>
              <a:t> is a local minimizer, then it is also a global minimizer.</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If </a:t>
            </a:r>
            <a:r>
              <a:rPr i="1" lang="en-GB" sz="1600">
                <a:solidFill>
                  <a:schemeClr val="dk1"/>
                </a:solidFill>
              </a:rPr>
              <a:t>f</a:t>
            </a:r>
            <a:r>
              <a:rPr lang="en-GB" sz="1600">
                <a:solidFill>
                  <a:schemeClr val="dk1"/>
                </a:solidFill>
              </a:rPr>
              <a:t> is strictly convex and </a:t>
            </a:r>
            <a:r>
              <a:rPr i="1" lang="en-GB" sz="1600">
                <a:solidFill>
                  <a:schemeClr val="dk1"/>
                </a:solidFill>
              </a:rPr>
              <a:t>x*</a:t>
            </a:r>
            <a:r>
              <a:rPr lang="en-GB" sz="1600">
                <a:solidFill>
                  <a:schemeClr val="dk1"/>
                </a:solidFill>
              </a:rPr>
              <a:t> is a local minimizer, then it is also the unique global minimizer.</a:t>
            </a:r>
            <a:endParaRPr sz="2100">
              <a:solidFill>
                <a:schemeClr val="dk1"/>
              </a:solidFill>
            </a:endParaRPr>
          </a:p>
        </p:txBody>
      </p:sp>
      <p:sp>
        <p:nvSpPr>
          <p:cNvPr id="1498" name="Google Shape;1498;p97"/>
          <p:cNvSpPr txBox="1"/>
          <p:nvPr/>
        </p:nvSpPr>
        <p:spPr>
          <a:xfrm>
            <a:off x="737875" y="1323850"/>
            <a:ext cx="60984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rPr>
              <a:t>Assume we want to find </a:t>
            </a:r>
            <a:r>
              <a:rPr b="1" i="1" lang="en-GB" sz="1700">
                <a:solidFill>
                  <a:schemeClr val="dk1"/>
                </a:solidFill>
              </a:rPr>
              <a:t>w</a:t>
            </a:r>
            <a:r>
              <a:rPr baseline="30000" lang="en-GB" sz="1700">
                <a:solidFill>
                  <a:schemeClr val="dk1"/>
                </a:solidFill>
              </a:rPr>
              <a:t> </a:t>
            </a:r>
            <a:r>
              <a:rPr lang="en-GB" sz="1700">
                <a:solidFill>
                  <a:schemeClr val="dk1"/>
                </a:solidFill>
              </a:rPr>
              <a:t>to minimize function </a:t>
            </a:r>
            <a:r>
              <a:rPr i="1" lang="en-GB" sz="1700">
                <a:solidFill>
                  <a:schemeClr val="dk1"/>
                </a:solidFill>
              </a:rPr>
              <a:t>f</a:t>
            </a:r>
            <a:endParaRPr i="1"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9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GB"/>
              <a:t>Minimization</a:t>
            </a:r>
            <a:endParaRPr/>
          </a:p>
        </p:txBody>
      </p:sp>
      <p:sp>
        <p:nvSpPr>
          <p:cNvPr id="1504" name="Google Shape;1504;p98"/>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If </a:t>
            </a:r>
            <a:r>
              <a:rPr i="1" lang="en-GB" sz="1800"/>
              <a:t>f</a:t>
            </a:r>
            <a:r>
              <a:rPr lang="en-GB" sz="1800"/>
              <a:t> is </a:t>
            </a:r>
            <a:r>
              <a:rPr lang="en-GB" sz="1800">
                <a:solidFill>
                  <a:srgbClr val="990000"/>
                </a:solidFill>
              </a:rPr>
              <a:t>differentiable</a:t>
            </a:r>
            <a:r>
              <a:rPr lang="en-GB" sz="1800"/>
              <a:t> then we can compute the gradient at </a:t>
            </a:r>
            <a:r>
              <a:rPr i="1" lang="en-GB" sz="1800"/>
              <a:t>x</a:t>
            </a:r>
            <a:r>
              <a:rPr lang="en-GB" sz="1800"/>
              <a:t>:</a:t>
            </a:r>
            <a:endParaRPr sz="1800"/>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505" name="Google Shape;1505;p98"/>
          <p:cNvPicPr preferRelativeResize="0"/>
          <p:nvPr/>
        </p:nvPicPr>
        <p:blipFill>
          <a:blip r:embed="rId3">
            <a:alphaModFix/>
          </a:blip>
          <a:stretch>
            <a:fillRect/>
          </a:stretch>
        </p:blipFill>
        <p:spPr>
          <a:xfrm>
            <a:off x="1034500" y="1968263"/>
            <a:ext cx="2598875" cy="1316775"/>
          </a:xfrm>
          <a:prstGeom prst="rect">
            <a:avLst/>
          </a:prstGeom>
          <a:noFill/>
          <a:ln>
            <a:noFill/>
          </a:ln>
        </p:spPr>
      </p:pic>
      <p:pic>
        <p:nvPicPr>
          <p:cNvPr id="1506" name="Google Shape;1506;p98"/>
          <p:cNvPicPr preferRelativeResize="0"/>
          <p:nvPr/>
        </p:nvPicPr>
        <p:blipFill>
          <a:blip r:embed="rId4">
            <a:alphaModFix/>
          </a:blip>
          <a:stretch>
            <a:fillRect/>
          </a:stretch>
        </p:blipFill>
        <p:spPr>
          <a:xfrm>
            <a:off x="4709450" y="2254363"/>
            <a:ext cx="3503750" cy="744550"/>
          </a:xfrm>
          <a:prstGeom prst="rect">
            <a:avLst/>
          </a:prstGeom>
          <a:noFill/>
          <a:ln>
            <a:noFill/>
          </a:ln>
        </p:spPr>
      </p:pic>
      <p:sp>
        <p:nvSpPr>
          <p:cNvPr id="1507" name="Google Shape;1507;p98"/>
          <p:cNvSpPr/>
          <p:nvPr/>
        </p:nvSpPr>
        <p:spPr>
          <a:xfrm>
            <a:off x="3899225" y="2024772"/>
            <a:ext cx="1273200" cy="836125"/>
          </a:xfrm>
          <a:custGeom>
            <a:rect b="b" l="l" r="r" t="t"/>
            <a:pathLst>
              <a:path extrusionOk="0" h="33445" w="50928">
                <a:moveTo>
                  <a:pt x="0" y="25785"/>
                </a:moveTo>
                <a:cubicBezTo>
                  <a:pt x="0" y="33037"/>
                  <a:pt x="15735" y="35847"/>
                  <a:pt x="21124" y="30994"/>
                </a:cubicBezTo>
                <a:cubicBezTo>
                  <a:pt x="25623" y="26943"/>
                  <a:pt x="25926" y="19874"/>
                  <a:pt x="28068" y="14211"/>
                </a:cubicBezTo>
                <a:cubicBezTo>
                  <a:pt x="30169" y="8658"/>
                  <a:pt x="34831" y="3677"/>
                  <a:pt x="40222" y="1189"/>
                </a:cubicBezTo>
                <a:cubicBezTo>
                  <a:pt x="42151" y="299"/>
                  <a:pt x="45261" y="-759"/>
                  <a:pt x="46588" y="900"/>
                </a:cubicBezTo>
                <a:cubicBezTo>
                  <a:pt x="48637" y="3462"/>
                  <a:pt x="49606" y="8917"/>
                  <a:pt x="46877" y="10738"/>
                </a:cubicBezTo>
                <a:cubicBezTo>
                  <a:pt x="46120" y="11243"/>
                  <a:pt x="43918" y="8650"/>
                  <a:pt x="44562" y="9292"/>
                </a:cubicBezTo>
                <a:cubicBezTo>
                  <a:pt x="46067" y="10791"/>
                  <a:pt x="49161" y="10760"/>
                  <a:pt x="50928" y="9581"/>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9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Gradient Descent</a:t>
            </a:r>
            <a:endParaRPr/>
          </a:p>
        </p:txBody>
      </p:sp>
      <p:sp>
        <p:nvSpPr>
          <p:cNvPr id="1513" name="Google Shape;1513;p99"/>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900"/>
              <a:t>For </a:t>
            </a:r>
            <a:r>
              <a:rPr lang="en-GB" sz="1900">
                <a:solidFill>
                  <a:srgbClr val="1155CC"/>
                </a:solidFill>
              </a:rPr>
              <a:t>differentiable</a:t>
            </a:r>
            <a:r>
              <a:rPr lang="en-GB" sz="1900"/>
              <a:t> functions: </a:t>
            </a:r>
            <a:endParaRPr i="1" sz="1900"/>
          </a:p>
          <a:p>
            <a:pPr indent="0" lvl="0" marL="0" rtl="0" algn="l">
              <a:spcBef>
                <a:spcPts val="800"/>
              </a:spcBef>
              <a:spcAft>
                <a:spcPts val="0"/>
              </a:spcAft>
              <a:buNone/>
            </a:pPr>
            <a:r>
              <a:rPr lang="en-GB" sz="1800"/>
              <a:t>We can take </a:t>
            </a:r>
            <a:r>
              <a:rPr lang="en-GB" sz="1800">
                <a:solidFill>
                  <a:srgbClr val="CC0000"/>
                </a:solidFill>
              </a:rPr>
              <a:t>small steps</a:t>
            </a:r>
            <a:r>
              <a:rPr lang="en-GB" sz="1800"/>
              <a:t> in the </a:t>
            </a:r>
            <a:r>
              <a:rPr lang="en-GB" sz="1800">
                <a:solidFill>
                  <a:srgbClr val="1155CC"/>
                </a:solidFill>
              </a:rPr>
              <a:t>negative gradient direction</a:t>
            </a:r>
            <a:r>
              <a:rPr lang="en-GB" sz="1800"/>
              <a:t> until we meet some stopping criterion</a:t>
            </a:r>
            <a:endParaRPr sz="1800"/>
          </a:p>
        </p:txBody>
      </p:sp>
      <p:pic>
        <p:nvPicPr>
          <p:cNvPr id="1514" name="Google Shape;1514;p99"/>
          <p:cNvPicPr preferRelativeResize="0"/>
          <p:nvPr/>
        </p:nvPicPr>
        <p:blipFill rotWithShape="1">
          <a:blip r:embed="rId3">
            <a:alphaModFix/>
          </a:blip>
          <a:srcRect b="12026" l="0" r="0" t="0"/>
          <a:stretch/>
        </p:blipFill>
        <p:spPr>
          <a:xfrm>
            <a:off x="2444975" y="2304075"/>
            <a:ext cx="4254050" cy="756050"/>
          </a:xfrm>
          <a:prstGeom prst="rect">
            <a:avLst/>
          </a:prstGeom>
          <a:noFill/>
          <a:ln>
            <a:noFill/>
          </a:ln>
        </p:spPr>
      </p:pic>
      <p:sp>
        <p:nvSpPr>
          <p:cNvPr id="1515" name="Google Shape;1515;p99"/>
          <p:cNvSpPr txBox="1"/>
          <p:nvPr/>
        </p:nvSpPr>
        <p:spPr>
          <a:xfrm>
            <a:off x="708975" y="3255450"/>
            <a:ext cx="2379900" cy="12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dk1"/>
                </a:solidFill>
              </a:rPr>
              <a:t>Criteria:</a:t>
            </a:r>
            <a:endParaRPr sz="1800" u="sng">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Number of epochs</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Avg error</a:t>
            </a:r>
            <a:endParaRPr sz="1600">
              <a:solidFill>
                <a:schemeClr val="dk1"/>
              </a:solidFill>
            </a:endParaRPr>
          </a:p>
        </p:txBody>
      </p:sp>
      <p:sp>
        <p:nvSpPr>
          <p:cNvPr id="1516" name="Google Shape;1516;p99"/>
          <p:cNvSpPr/>
          <p:nvPr/>
        </p:nvSpPr>
        <p:spPr>
          <a:xfrm>
            <a:off x="4760100" y="2973250"/>
            <a:ext cx="658300" cy="366300"/>
          </a:xfrm>
          <a:custGeom>
            <a:rect b="b" l="l" r="r" t="t"/>
            <a:pathLst>
              <a:path extrusionOk="0" h="14652" w="26332">
                <a:moveTo>
                  <a:pt x="0" y="0"/>
                </a:moveTo>
                <a:cubicBezTo>
                  <a:pt x="0" y="3013"/>
                  <a:pt x="2786" y="7218"/>
                  <a:pt x="5787" y="6945"/>
                </a:cubicBezTo>
                <a:cubicBezTo>
                  <a:pt x="10588" y="6508"/>
                  <a:pt x="15075" y="-131"/>
                  <a:pt x="19387" y="2025"/>
                </a:cubicBezTo>
                <a:cubicBezTo>
                  <a:pt x="23316" y="3990"/>
                  <a:pt x="26834" y="11362"/>
                  <a:pt x="23728" y="14468"/>
                </a:cubicBezTo>
                <a:cubicBezTo>
                  <a:pt x="22990" y="15206"/>
                  <a:pt x="21057" y="11398"/>
                  <a:pt x="21991" y="11864"/>
                </a:cubicBezTo>
                <a:cubicBezTo>
                  <a:pt x="22967" y="12351"/>
                  <a:pt x="23330" y="14667"/>
                  <a:pt x="24306" y="14179"/>
                </a:cubicBezTo>
                <a:cubicBezTo>
                  <a:pt x="25431" y="13616"/>
                  <a:pt x="25577" y="12002"/>
                  <a:pt x="26332" y="10996"/>
                </a:cubicBezTo>
              </a:path>
            </a:pathLst>
          </a:custGeom>
          <a:noFill/>
          <a:ln cap="flat" cmpd="sng" w="9525">
            <a:solidFill>
              <a:schemeClr val="dk2"/>
            </a:solidFill>
            <a:prstDash val="solid"/>
            <a:round/>
            <a:headEnd len="med" w="med" type="none"/>
            <a:tailEnd len="med" w="med" type="none"/>
          </a:ln>
        </p:spPr>
      </p:sp>
      <p:sp>
        <p:nvSpPr>
          <p:cNvPr id="1517" name="Google Shape;1517;p99"/>
          <p:cNvSpPr txBox="1"/>
          <p:nvPr/>
        </p:nvSpPr>
        <p:spPr>
          <a:xfrm>
            <a:off x="4825200" y="3339550"/>
            <a:ext cx="18012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rPr>
              <a:t>Learning rate</a:t>
            </a:r>
            <a:endParaRPr sz="1700">
              <a:solidFill>
                <a:schemeClr val="dk1"/>
              </a:solidFill>
            </a:endParaRPr>
          </a:p>
        </p:txBody>
      </p:sp>
      <p:sp>
        <p:nvSpPr>
          <p:cNvPr id="1518" name="Google Shape;1518;p99"/>
          <p:cNvSpPr txBox="1"/>
          <p:nvPr/>
        </p:nvSpPr>
        <p:spPr>
          <a:xfrm>
            <a:off x="4854425" y="3740050"/>
            <a:ext cx="18012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rPr>
              <a:t>stepsize</a:t>
            </a:r>
            <a:endParaRPr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pic>
        <p:nvPicPr>
          <p:cNvPr descr="logo-id" id="243" name="Google Shape;243;p46">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244" name="Google Shape;244;p4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600">
                <a:solidFill>
                  <a:srgbClr val="5B5B5B"/>
                </a:solidFill>
                <a:latin typeface="Roboto"/>
                <a:ea typeface="Roboto"/>
                <a:cs typeface="Roboto"/>
                <a:sym typeface="Roboto"/>
              </a:rPr>
              <a:t>Join at</a:t>
            </a:r>
            <a:br>
              <a:rPr b="1" lang="en-GB" sz="3600">
                <a:solidFill>
                  <a:srgbClr val="5B5B5B"/>
                </a:solidFill>
                <a:latin typeface="Roboto"/>
                <a:ea typeface="Roboto"/>
                <a:cs typeface="Roboto"/>
                <a:sym typeface="Roboto"/>
              </a:rPr>
            </a:br>
            <a:r>
              <a:rPr b="1" lang="en-GB" sz="3600" u="sng">
                <a:solidFill>
                  <a:schemeClr val="hlink"/>
                </a:solidFill>
                <a:latin typeface="Roboto"/>
                <a:ea typeface="Roboto"/>
                <a:cs typeface="Roboto"/>
                <a:sym typeface="Roboto"/>
                <a:hlinkClick r:id="rId5"/>
              </a:rPr>
              <a:t>https://app.sli.do/event/sqmxHcQvQQ85Wo9kbo49PY</a:t>
            </a:r>
            <a:r>
              <a:rPr b="1" lang="en-GB" sz="3600">
                <a:solidFill>
                  <a:srgbClr val="5B5B5B"/>
                </a:solidFill>
                <a:latin typeface="Roboto"/>
                <a:ea typeface="Roboto"/>
                <a:cs typeface="Roboto"/>
                <a:sym typeface="Roboto"/>
              </a:rPr>
              <a:t> </a:t>
            </a:r>
            <a:endParaRPr b="1" sz="3600">
              <a:solidFill>
                <a:srgbClr val="5B5B5B"/>
              </a:solidFill>
              <a:latin typeface="Roboto"/>
              <a:ea typeface="Roboto"/>
              <a:cs typeface="Roboto"/>
              <a:sym typeface="Roboto"/>
            </a:endParaRPr>
          </a:p>
        </p:txBody>
      </p:sp>
      <p:sp>
        <p:nvSpPr>
          <p:cNvPr descr="footer-id" id="245" name="Google Shape;245;p46"/>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pic>
        <p:nvPicPr>
          <p:cNvPr id="246" name="Google Shape;246;p46"/>
          <p:cNvPicPr preferRelativeResize="0"/>
          <p:nvPr/>
        </p:nvPicPr>
        <p:blipFill>
          <a:blip r:embed="rId6">
            <a:alphaModFix/>
          </a:blip>
          <a:stretch>
            <a:fillRect/>
          </a:stretch>
        </p:blipFill>
        <p:spPr>
          <a:xfrm>
            <a:off x="648225" y="1828375"/>
            <a:ext cx="1486749" cy="14867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2" name="Shape 1522"/>
        <p:cNvGrpSpPr/>
        <p:nvPr/>
      </p:nvGrpSpPr>
      <p:grpSpPr>
        <a:xfrm>
          <a:off x="0" y="0"/>
          <a:ext cx="0" cy="0"/>
          <a:chOff x="0" y="0"/>
          <a:chExt cx="0" cy="0"/>
        </a:xfrm>
      </p:grpSpPr>
      <p:sp>
        <p:nvSpPr>
          <p:cNvPr id="1523" name="Google Shape;1523;p100"/>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How do we minimize a loss function?</a:t>
            </a:r>
            <a:endParaRPr/>
          </a:p>
        </p:txBody>
      </p:sp>
      <p:pic>
        <p:nvPicPr>
          <p:cNvPr id="1524" name="Google Shape;1524;p100"/>
          <p:cNvPicPr preferRelativeResize="0"/>
          <p:nvPr/>
        </p:nvPicPr>
        <p:blipFill>
          <a:blip r:embed="rId3">
            <a:alphaModFix/>
          </a:blip>
          <a:stretch>
            <a:fillRect/>
          </a:stretch>
        </p:blipFill>
        <p:spPr>
          <a:xfrm>
            <a:off x="1251525" y="1369222"/>
            <a:ext cx="6561401" cy="9003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01"/>
          <p:cNvSpPr txBox="1"/>
          <p:nvPr>
            <p:ph idx="1" type="body"/>
          </p:nvPr>
        </p:nvSpPr>
        <p:spPr>
          <a:xfrm>
            <a:off x="202072" y="3470204"/>
            <a:ext cx="8655600" cy="5916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Linear Classification</a:t>
            </a:r>
            <a:endParaRPr/>
          </a:p>
        </p:txBody>
      </p:sp>
      <p:sp>
        <p:nvSpPr>
          <p:cNvPr id="1530" name="Google Shape;1530;p101"/>
          <p:cNvSpPr txBox="1"/>
          <p:nvPr>
            <p:ph idx="2" type="body"/>
          </p:nvPr>
        </p:nvSpPr>
        <p:spPr>
          <a:xfrm>
            <a:off x="5231674" y="1071504"/>
            <a:ext cx="3625800" cy="288600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a:t>
            </a:r>
            <a:r>
              <a:rPr lang="en-GB"/>
              <a:t>5</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0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Classification</a:t>
            </a:r>
            <a:endParaRPr/>
          </a:p>
        </p:txBody>
      </p:sp>
      <p:cxnSp>
        <p:nvCxnSpPr>
          <p:cNvPr id="1536" name="Google Shape;1536;p102"/>
          <p:cNvCxnSpPr/>
          <p:nvPr/>
        </p:nvCxnSpPr>
        <p:spPr>
          <a:xfrm rot="10800000">
            <a:off x="4771175" y="3786675"/>
            <a:ext cx="3637500" cy="9900"/>
          </a:xfrm>
          <a:prstGeom prst="straightConnector1">
            <a:avLst/>
          </a:prstGeom>
          <a:noFill/>
          <a:ln cap="flat" cmpd="sng" w="9525">
            <a:solidFill>
              <a:srgbClr val="263238"/>
            </a:solidFill>
            <a:prstDash val="solid"/>
            <a:round/>
            <a:headEnd len="med" w="med" type="stealth"/>
            <a:tailEnd len="med" w="med" type="none"/>
          </a:ln>
        </p:spPr>
      </p:cxnSp>
      <p:cxnSp>
        <p:nvCxnSpPr>
          <p:cNvPr id="1537" name="Google Shape;1537;p102"/>
          <p:cNvCxnSpPr/>
          <p:nvPr/>
        </p:nvCxnSpPr>
        <p:spPr>
          <a:xfrm flipH="1">
            <a:off x="5106050" y="1400800"/>
            <a:ext cx="13500" cy="2670000"/>
          </a:xfrm>
          <a:prstGeom prst="straightConnector1">
            <a:avLst/>
          </a:prstGeom>
          <a:noFill/>
          <a:ln cap="flat" cmpd="sng" w="9525">
            <a:solidFill>
              <a:srgbClr val="263238"/>
            </a:solidFill>
            <a:prstDash val="solid"/>
            <a:round/>
            <a:headEnd len="med" w="med" type="stealth"/>
            <a:tailEnd len="med" w="med" type="none"/>
          </a:ln>
        </p:spPr>
      </p:cxnSp>
      <p:sp>
        <p:nvSpPr>
          <p:cNvPr id="1538" name="Google Shape;1538;p102"/>
          <p:cNvSpPr/>
          <p:nvPr/>
        </p:nvSpPr>
        <p:spPr>
          <a:xfrm>
            <a:off x="5424350" y="3463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2"/>
          <p:cNvSpPr/>
          <p:nvPr/>
        </p:nvSpPr>
        <p:spPr>
          <a:xfrm>
            <a:off x="61101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2"/>
          <p:cNvSpPr/>
          <p:nvPr/>
        </p:nvSpPr>
        <p:spPr>
          <a:xfrm>
            <a:off x="5614850" y="34023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2"/>
          <p:cNvSpPr/>
          <p:nvPr/>
        </p:nvSpPr>
        <p:spPr>
          <a:xfrm>
            <a:off x="564530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2"/>
          <p:cNvSpPr/>
          <p:nvPr/>
        </p:nvSpPr>
        <p:spPr>
          <a:xfrm>
            <a:off x="6110150" y="3234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02"/>
          <p:cNvSpPr/>
          <p:nvPr/>
        </p:nvSpPr>
        <p:spPr>
          <a:xfrm>
            <a:off x="6491150" y="2853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2"/>
          <p:cNvSpPr/>
          <p:nvPr/>
        </p:nvSpPr>
        <p:spPr>
          <a:xfrm>
            <a:off x="6338750" y="3158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2"/>
          <p:cNvSpPr/>
          <p:nvPr/>
        </p:nvSpPr>
        <p:spPr>
          <a:xfrm>
            <a:off x="6338750" y="3387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2"/>
          <p:cNvSpPr/>
          <p:nvPr/>
        </p:nvSpPr>
        <p:spPr>
          <a:xfrm>
            <a:off x="6948350" y="2320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2"/>
          <p:cNvSpPr/>
          <p:nvPr/>
        </p:nvSpPr>
        <p:spPr>
          <a:xfrm>
            <a:off x="6948350" y="2701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2"/>
          <p:cNvSpPr/>
          <p:nvPr/>
        </p:nvSpPr>
        <p:spPr>
          <a:xfrm>
            <a:off x="71769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2"/>
          <p:cNvSpPr/>
          <p:nvPr/>
        </p:nvSpPr>
        <p:spPr>
          <a:xfrm>
            <a:off x="6338750" y="3006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2"/>
          <p:cNvSpPr/>
          <p:nvPr/>
        </p:nvSpPr>
        <p:spPr>
          <a:xfrm>
            <a:off x="6719750" y="3158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2"/>
          <p:cNvSpPr/>
          <p:nvPr/>
        </p:nvSpPr>
        <p:spPr>
          <a:xfrm>
            <a:off x="6544175" y="25356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02"/>
          <p:cNvSpPr/>
          <p:nvPr/>
        </p:nvSpPr>
        <p:spPr>
          <a:xfrm>
            <a:off x="71007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02"/>
          <p:cNvSpPr/>
          <p:nvPr/>
        </p:nvSpPr>
        <p:spPr>
          <a:xfrm>
            <a:off x="7253150" y="2396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2"/>
          <p:cNvSpPr/>
          <p:nvPr/>
        </p:nvSpPr>
        <p:spPr>
          <a:xfrm>
            <a:off x="71007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2"/>
          <p:cNvSpPr/>
          <p:nvPr/>
        </p:nvSpPr>
        <p:spPr>
          <a:xfrm>
            <a:off x="7176950" y="2167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2"/>
          <p:cNvSpPr/>
          <p:nvPr/>
        </p:nvSpPr>
        <p:spPr>
          <a:xfrm>
            <a:off x="7253150" y="2320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02"/>
          <p:cNvSpPr/>
          <p:nvPr/>
        </p:nvSpPr>
        <p:spPr>
          <a:xfrm>
            <a:off x="7481750" y="2396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02"/>
          <p:cNvSpPr/>
          <p:nvPr/>
        </p:nvSpPr>
        <p:spPr>
          <a:xfrm>
            <a:off x="71007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02"/>
          <p:cNvSpPr/>
          <p:nvPr/>
        </p:nvSpPr>
        <p:spPr>
          <a:xfrm>
            <a:off x="7710350" y="21678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02"/>
          <p:cNvSpPr/>
          <p:nvPr/>
        </p:nvSpPr>
        <p:spPr>
          <a:xfrm>
            <a:off x="7405550" y="2091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02"/>
          <p:cNvSpPr/>
          <p:nvPr/>
        </p:nvSpPr>
        <p:spPr>
          <a:xfrm>
            <a:off x="7634150" y="20154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02"/>
          <p:cNvSpPr/>
          <p:nvPr/>
        </p:nvSpPr>
        <p:spPr>
          <a:xfrm>
            <a:off x="7855100" y="213735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02"/>
          <p:cNvSpPr/>
          <p:nvPr/>
        </p:nvSpPr>
        <p:spPr>
          <a:xfrm>
            <a:off x="7481750" y="2167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2"/>
          <p:cNvSpPr/>
          <p:nvPr/>
        </p:nvSpPr>
        <p:spPr>
          <a:xfrm>
            <a:off x="8015150" y="19392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2"/>
          <p:cNvSpPr/>
          <p:nvPr/>
        </p:nvSpPr>
        <p:spPr>
          <a:xfrm>
            <a:off x="5881550" y="3158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02"/>
          <p:cNvSpPr/>
          <p:nvPr/>
        </p:nvSpPr>
        <p:spPr>
          <a:xfrm>
            <a:off x="6186350"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02"/>
          <p:cNvSpPr/>
          <p:nvPr/>
        </p:nvSpPr>
        <p:spPr>
          <a:xfrm>
            <a:off x="6795950" y="3006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02"/>
          <p:cNvSpPr/>
          <p:nvPr/>
        </p:nvSpPr>
        <p:spPr>
          <a:xfrm>
            <a:off x="65673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02"/>
          <p:cNvSpPr/>
          <p:nvPr/>
        </p:nvSpPr>
        <p:spPr>
          <a:xfrm>
            <a:off x="62625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02"/>
          <p:cNvSpPr/>
          <p:nvPr/>
        </p:nvSpPr>
        <p:spPr>
          <a:xfrm>
            <a:off x="62625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02"/>
          <p:cNvSpPr/>
          <p:nvPr/>
        </p:nvSpPr>
        <p:spPr>
          <a:xfrm>
            <a:off x="62625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02"/>
          <p:cNvSpPr/>
          <p:nvPr/>
        </p:nvSpPr>
        <p:spPr>
          <a:xfrm>
            <a:off x="61101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02"/>
          <p:cNvSpPr/>
          <p:nvPr/>
        </p:nvSpPr>
        <p:spPr>
          <a:xfrm>
            <a:off x="5881550" y="3310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02"/>
          <p:cNvSpPr/>
          <p:nvPr/>
        </p:nvSpPr>
        <p:spPr>
          <a:xfrm>
            <a:off x="61101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02"/>
          <p:cNvSpPr/>
          <p:nvPr/>
        </p:nvSpPr>
        <p:spPr>
          <a:xfrm>
            <a:off x="61101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02"/>
          <p:cNvSpPr/>
          <p:nvPr/>
        </p:nvSpPr>
        <p:spPr>
          <a:xfrm>
            <a:off x="6110150" y="3387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02"/>
          <p:cNvSpPr/>
          <p:nvPr/>
        </p:nvSpPr>
        <p:spPr>
          <a:xfrm>
            <a:off x="5805350" y="3387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02"/>
          <p:cNvSpPr/>
          <p:nvPr/>
        </p:nvSpPr>
        <p:spPr>
          <a:xfrm>
            <a:off x="7329350" y="2167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02"/>
          <p:cNvSpPr/>
          <p:nvPr/>
        </p:nvSpPr>
        <p:spPr>
          <a:xfrm>
            <a:off x="7481750" y="2320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02"/>
          <p:cNvSpPr/>
          <p:nvPr/>
        </p:nvSpPr>
        <p:spPr>
          <a:xfrm>
            <a:off x="7710350" y="20916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2"/>
          <p:cNvSpPr/>
          <p:nvPr/>
        </p:nvSpPr>
        <p:spPr>
          <a:xfrm>
            <a:off x="7176950" y="2015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02"/>
          <p:cNvSpPr/>
          <p:nvPr/>
        </p:nvSpPr>
        <p:spPr>
          <a:xfrm>
            <a:off x="7710350" y="20154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02"/>
          <p:cNvSpPr/>
          <p:nvPr/>
        </p:nvSpPr>
        <p:spPr>
          <a:xfrm>
            <a:off x="7528025"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2"/>
          <p:cNvSpPr/>
          <p:nvPr/>
        </p:nvSpPr>
        <p:spPr>
          <a:xfrm>
            <a:off x="8091350" y="17106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02"/>
          <p:cNvSpPr/>
          <p:nvPr/>
        </p:nvSpPr>
        <p:spPr>
          <a:xfrm>
            <a:off x="8091350" y="19392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02"/>
          <p:cNvSpPr/>
          <p:nvPr/>
        </p:nvSpPr>
        <p:spPr>
          <a:xfrm>
            <a:off x="6948350" y="1863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02"/>
          <p:cNvSpPr/>
          <p:nvPr/>
        </p:nvSpPr>
        <p:spPr>
          <a:xfrm>
            <a:off x="7786550" y="17868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02"/>
          <p:cNvSpPr/>
          <p:nvPr/>
        </p:nvSpPr>
        <p:spPr>
          <a:xfrm>
            <a:off x="8015150" y="17868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2"/>
          <p:cNvSpPr/>
          <p:nvPr/>
        </p:nvSpPr>
        <p:spPr>
          <a:xfrm>
            <a:off x="7634150" y="18630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2"/>
          <p:cNvSpPr/>
          <p:nvPr/>
        </p:nvSpPr>
        <p:spPr>
          <a:xfrm>
            <a:off x="7862750" y="19392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02"/>
          <p:cNvSpPr/>
          <p:nvPr/>
        </p:nvSpPr>
        <p:spPr>
          <a:xfrm>
            <a:off x="7862750" y="17106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02"/>
          <p:cNvSpPr/>
          <p:nvPr/>
        </p:nvSpPr>
        <p:spPr>
          <a:xfrm>
            <a:off x="7329350" y="2167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02"/>
          <p:cNvSpPr/>
          <p:nvPr/>
        </p:nvSpPr>
        <p:spPr>
          <a:xfrm>
            <a:off x="73293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02"/>
          <p:cNvSpPr/>
          <p:nvPr/>
        </p:nvSpPr>
        <p:spPr>
          <a:xfrm>
            <a:off x="71769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02"/>
          <p:cNvSpPr/>
          <p:nvPr/>
        </p:nvSpPr>
        <p:spPr>
          <a:xfrm>
            <a:off x="5881550" y="3006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02"/>
          <p:cNvSpPr/>
          <p:nvPr/>
        </p:nvSpPr>
        <p:spPr>
          <a:xfrm>
            <a:off x="6033950" y="3310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02"/>
          <p:cNvSpPr/>
          <p:nvPr/>
        </p:nvSpPr>
        <p:spPr>
          <a:xfrm>
            <a:off x="6033950" y="3615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02"/>
          <p:cNvSpPr/>
          <p:nvPr/>
        </p:nvSpPr>
        <p:spPr>
          <a:xfrm>
            <a:off x="6414950"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2"/>
          <p:cNvSpPr/>
          <p:nvPr/>
        </p:nvSpPr>
        <p:spPr>
          <a:xfrm>
            <a:off x="6643550"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02"/>
          <p:cNvSpPr/>
          <p:nvPr/>
        </p:nvSpPr>
        <p:spPr>
          <a:xfrm>
            <a:off x="64149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02"/>
          <p:cNvSpPr/>
          <p:nvPr/>
        </p:nvSpPr>
        <p:spPr>
          <a:xfrm>
            <a:off x="65673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02"/>
          <p:cNvSpPr/>
          <p:nvPr/>
        </p:nvSpPr>
        <p:spPr>
          <a:xfrm>
            <a:off x="6414950" y="3234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02"/>
          <p:cNvSpPr/>
          <p:nvPr/>
        </p:nvSpPr>
        <p:spPr>
          <a:xfrm>
            <a:off x="7024550" y="27774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02"/>
          <p:cNvSpPr/>
          <p:nvPr/>
        </p:nvSpPr>
        <p:spPr>
          <a:xfrm>
            <a:off x="656735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02"/>
          <p:cNvSpPr/>
          <p:nvPr/>
        </p:nvSpPr>
        <p:spPr>
          <a:xfrm>
            <a:off x="8106650" y="1570975"/>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02"/>
          <p:cNvSpPr/>
          <p:nvPr/>
        </p:nvSpPr>
        <p:spPr>
          <a:xfrm>
            <a:off x="67197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02"/>
          <p:cNvSpPr/>
          <p:nvPr/>
        </p:nvSpPr>
        <p:spPr>
          <a:xfrm>
            <a:off x="69483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02"/>
          <p:cNvSpPr/>
          <p:nvPr/>
        </p:nvSpPr>
        <p:spPr>
          <a:xfrm>
            <a:off x="6262550" y="3234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02"/>
          <p:cNvSpPr/>
          <p:nvPr/>
        </p:nvSpPr>
        <p:spPr>
          <a:xfrm>
            <a:off x="6491150" y="3006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2"/>
          <p:cNvSpPr/>
          <p:nvPr/>
        </p:nvSpPr>
        <p:spPr>
          <a:xfrm>
            <a:off x="7176950" y="2701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02"/>
          <p:cNvSpPr/>
          <p:nvPr/>
        </p:nvSpPr>
        <p:spPr>
          <a:xfrm>
            <a:off x="7169300" y="29298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02"/>
          <p:cNvSpPr/>
          <p:nvPr/>
        </p:nvSpPr>
        <p:spPr>
          <a:xfrm>
            <a:off x="7100750" y="2472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02"/>
          <p:cNvSpPr/>
          <p:nvPr/>
        </p:nvSpPr>
        <p:spPr>
          <a:xfrm>
            <a:off x="6719750" y="2853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02"/>
          <p:cNvSpPr/>
          <p:nvPr/>
        </p:nvSpPr>
        <p:spPr>
          <a:xfrm>
            <a:off x="6872150" y="2853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02"/>
          <p:cNvSpPr/>
          <p:nvPr/>
        </p:nvSpPr>
        <p:spPr>
          <a:xfrm>
            <a:off x="7100750" y="2625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02"/>
          <p:cNvSpPr/>
          <p:nvPr/>
        </p:nvSpPr>
        <p:spPr>
          <a:xfrm>
            <a:off x="6948350" y="30822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02"/>
          <p:cNvSpPr/>
          <p:nvPr/>
        </p:nvSpPr>
        <p:spPr>
          <a:xfrm>
            <a:off x="6719750" y="26250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02"/>
          <p:cNvSpPr txBox="1"/>
          <p:nvPr/>
        </p:nvSpPr>
        <p:spPr>
          <a:xfrm>
            <a:off x="5832500" y="37680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grade </a:t>
            </a:r>
            <a:r>
              <a:rPr b="1" lang="en-GB" sz="1200"/>
              <a:t>→</a:t>
            </a:r>
            <a:endParaRPr b="1" sz="1200"/>
          </a:p>
        </p:txBody>
      </p:sp>
      <p:sp>
        <p:nvSpPr>
          <p:cNvPr id="1619" name="Google Shape;1619;p102"/>
          <p:cNvSpPr txBox="1"/>
          <p:nvPr/>
        </p:nvSpPr>
        <p:spPr>
          <a:xfrm>
            <a:off x="4880075" y="3691800"/>
            <a:ext cx="2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0</a:t>
            </a:r>
            <a:endParaRPr b="1" sz="1200"/>
          </a:p>
        </p:txBody>
      </p:sp>
      <p:sp>
        <p:nvSpPr>
          <p:cNvPr id="1620" name="Google Shape;1620;p102"/>
          <p:cNvSpPr txBox="1"/>
          <p:nvPr/>
        </p:nvSpPr>
        <p:spPr>
          <a:xfrm>
            <a:off x="7949825" y="369180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20</a:t>
            </a:r>
            <a:endParaRPr b="1" sz="1200"/>
          </a:p>
        </p:txBody>
      </p:sp>
      <p:sp>
        <p:nvSpPr>
          <p:cNvPr id="1621" name="Google Shape;1621;p102"/>
          <p:cNvSpPr txBox="1"/>
          <p:nvPr/>
        </p:nvSpPr>
        <p:spPr>
          <a:xfrm rot="-5400000">
            <a:off x="4154300" y="2499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 </a:t>
            </a:r>
            <a:r>
              <a:rPr lang="en-GB" sz="1200"/>
              <a:t>time (h)</a:t>
            </a:r>
            <a:r>
              <a:rPr b="1" lang="en-GB" sz="1200"/>
              <a:t>→</a:t>
            </a:r>
            <a:endParaRPr b="1" sz="1200"/>
          </a:p>
        </p:txBody>
      </p:sp>
      <p:sp>
        <p:nvSpPr>
          <p:cNvPr id="1622" name="Google Shape;1622;p102"/>
          <p:cNvSpPr txBox="1"/>
          <p:nvPr/>
        </p:nvSpPr>
        <p:spPr>
          <a:xfrm>
            <a:off x="4814675" y="1419300"/>
            <a:ext cx="39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40</a:t>
            </a:r>
            <a:endParaRPr b="1" sz="1200"/>
          </a:p>
        </p:txBody>
      </p:sp>
      <p:sp>
        <p:nvSpPr>
          <p:cNvPr id="1623" name="Google Shape;1623;p102"/>
          <p:cNvSpPr/>
          <p:nvPr/>
        </p:nvSpPr>
        <p:spPr>
          <a:xfrm>
            <a:off x="8061425" y="2548800"/>
            <a:ext cx="91500" cy="91500"/>
          </a:xfrm>
          <a:prstGeom prst="ellipse">
            <a:avLst/>
          </a:prstGeom>
          <a:solidFill>
            <a:srgbClr val="1B578D"/>
          </a:solidFill>
          <a:ln cap="flat" cmpd="sng" w="9525">
            <a:solidFill>
              <a:srgbClr val="008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2"/>
          <p:cNvSpPr/>
          <p:nvPr/>
        </p:nvSpPr>
        <p:spPr>
          <a:xfrm>
            <a:off x="6315575" y="2078425"/>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02"/>
          <p:cNvSpPr/>
          <p:nvPr/>
        </p:nvSpPr>
        <p:spPr>
          <a:xfrm>
            <a:off x="5500550" y="3234600"/>
            <a:ext cx="91500" cy="91500"/>
          </a:xfrm>
          <a:prstGeom prst="ellipse">
            <a:avLst/>
          </a:prstGeom>
          <a:solidFill>
            <a:srgbClr val="990000"/>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6" name="Google Shape;1626;p102"/>
          <p:cNvCxnSpPr/>
          <p:nvPr/>
        </p:nvCxnSpPr>
        <p:spPr>
          <a:xfrm>
            <a:off x="6944825" y="1454075"/>
            <a:ext cx="1519200" cy="1627800"/>
          </a:xfrm>
          <a:prstGeom prst="straightConnector1">
            <a:avLst/>
          </a:prstGeom>
          <a:noFill/>
          <a:ln cap="flat" cmpd="sng" w="38100">
            <a:solidFill>
              <a:srgbClr val="008FBC"/>
            </a:solidFill>
            <a:prstDash val="solid"/>
            <a:round/>
            <a:headEnd len="med" w="med" type="none"/>
            <a:tailEnd len="med" w="med" type="none"/>
          </a:ln>
        </p:spPr>
      </p:cxnSp>
      <p:sp>
        <p:nvSpPr>
          <p:cNvPr id="1627" name="Google Shape;1627;p102"/>
          <p:cNvSpPr txBox="1"/>
          <p:nvPr/>
        </p:nvSpPr>
        <p:spPr>
          <a:xfrm>
            <a:off x="795750" y="1475775"/>
            <a:ext cx="3954600" cy="240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GB" sz="1500">
                <a:solidFill>
                  <a:schemeClr val="dk1"/>
                </a:solidFill>
              </a:rPr>
              <a:t>(almost) linearly separable data</a:t>
            </a:r>
            <a:endParaRPr sz="1500">
              <a:solidFill>
                <a:schemeClr val="dk1"/>
              </a:solidFill>
            </a:endParaRPr>
          </a:p>
          <a:p>
            <a:pPr indent="-311150" lvl="1" marL="914400" rtl="0" algn="l">
              <a:spcBef>
                <a:spcPts val="0"/>
              </a:spcBef>
              <a:spcAft>
                <a:spcPts val="0"/>
              </a:spcAft>
              <a:buClr>
                <a:schemeClr val="dk1"/>
              </a:buClr>
              <a:buSzPts val="1300"/>
              <a:buChar char="◆"/>
            </a:pPr>
            <a:r>
              <a:rPr lang="en-GB" sz="1300">
                <a:solidFill>
                  <a:schemeClr val="dk1"/>
                </a:solidFill>
              </a:rPr>
              <a:t>For some feature vector </a:t>
            </a:r>
            <a:r>
              <a:rPr i="1" lang="en-GB" sz="1300">
                <a:solidFill>
                  <a:schemeClr val="dk1"/>
                </a:solidFill>
                <a:latin typeface="Calibri"/>
                <a:ea typeface="Calibri"/>
                <a:cs typeface="Calibri"/>
                <a:sym typeface="Calibri"/>
              </a:rPr>
              <a:t>φ</a:t>
            </a:r>
            <a:r>
              <a:rPr lang="en-GB" sz="1300">
                <a:solidFill>
                  <a:schemeClr val="dk1"/>
                </a:solidFill>
              </a:rPr>
              <a:t>(x)</a:t>
            </a:r>
            <a:endParaRPr sz="1300">
              <a:solidFill>
                <a:schemeClr val="dk1"/>
              </a:solidFill>
            </a:endParaRPr>
          </a:p>
          <a:p>
            <a:pPr indent="-323850" lvl="0" marL="457200" rtl="0" algn="l">
              <a:spcBef>
                <a:spcPts val="1000"/>
              </a:spcBef>
              <a:spcAft>
                <a:spcPts val="0"/>
              </a:spcAft>
              <a:buClr>
                <a:schemeClr val="dk1"/>
              </a:buClr>
              <a:buSzPts val="1500"/>
              <a:buChar char="➔"/>
            </a:pPr>
            <a:r>
              <a:rPr lang="en-GB" sz="1500">
                <a:solidFill>
                  <a:schemeClr val="dk1"/>
                </a:solidFill>
              </a:rPr>
              <a:t>We want to predict the correct label </a:t>
            </a:r>
            <a:r>
              <a:rPr i="1" lang="en-GB" sz="1500">
                <a:solidFill>
                  <a:schemeClr val="dk1"/>
                </a:solidFill>
              </a:rPr>
              <a:t>y* </a:t>
            </a:r>
            <a:r>
              <a:rPr lang="en-GB" sz="1500">
                <a:solidFill>
                  <a:schemeClr val="dk1"/>
                </a:solidFill>
              </a:rPr>
              <a:t>over a set of possible labels (classes) </a:t>
            </a:r>
            <a:endParaRPr sz="1500">
              <a:solidFill>
                <a:schemeClr val="dk1"/>
              </a:solidFill>
            </a:endParaRPr>
          </a:p>
          <a:p>
            <a:pPr indent="0" lvl="0" marL="457200" rtl="0" algn="l">
              <a:spcBef>
                <a:spcPts val="0"/>
              </a:spcBef>
              <a:spcAft>
                <a:spcPts val="0"/>
              </a:spcAft>
              <a:buNone/>
            </a:pPr>
            <a:r>
              <a:rPr lang="en-GB" sz="1500">
                <a:solidFill>
                  <a:schemeClr val="dk1"/>
                </a:solidFill>
                <a:latin typeface="Corsiva"/>
                <a:ea typeface="Corsiva"/>
                <a:cs typeface="Corsiva"/>
                <a:sym typeface="Corsiva"/>
              </a:rPr>
              <a:t>𝒴</a:t>
            </a:r>
            <a:r>
              <a:rPr lang="en-GB" sz="1500">
                <a:solidFill>
                  <a:schemeClr val="dk1"/>
                </a:solidFill>
              </a:rPr>
              <a:t> = [</a:t>
            </a:r>
            <a:r>
              <a:rPr i="1" lang="en-GB" sz="1500">
                <a:solidFill>
                  <a:schemeClr val="dk1"/>
                </a:solidFill>
              </a:rPr>
              <a:t>y</a:t>
            </a:r>
            <a:r>
              <a:rPr baseline="-25000" lang="en-GB" sz="1500">
                <a:solidFill>
                  <a:schemeClr val="dk1"/>
                </a:solidFill>
              </a:rPr>
              <a:t>1</a:t>
            </a:r>
            <a:r>
              <a:rPr lang="en-GB" sz="1500">
                <a:solidFill>
                  <a:schemeClr val="dk1"/>
                </a:solidFill>
              </a:rPr>
              <a:t>, </a:t>
            </a:r>
            <a:r>
              <a:rPr i="1" lang="en-GB" sz="1500">
                <a:solidFill>
                  <a:schemeClr val="dk1"/>
                </a:solidFill>
              </a:rPr>
              <a:t>y</a:t>
            </a:r>
            <a:r>
              <a:rPr baseline="-25000" lang="en-GB" sz="1500">
                <a:solidFill>
                  <a:schemeClr val="dk1"/>
                </a:solidFill>
              </a:rPr>
              <a:t>2</a:t>
            </a:r>
            <a:r>
              <a:rPr lang="en-GB" sz="1500">
                <a:solidFill>
                  <a:schemeClr val="dk1"/>
                </a:solidFill>
              </a:rPr>
              <a:t>,...,</a:t>
            </a:r>
            <a:r>
              <a:rPr i="1" lang="en-GB" sz="1500">
                <a:solidFill>
                  <a:schemeClr val="dk1"/>
                </a:solidFill>
              </a:rPr>
              <a:t>y</a:t>
            </a:r>
            <a:r>
              <a:rPr baseline="-25000" lang="en-GB" sz="1500">
                <a:solidFill>
                  <a:schemeClr val="dk1"/>
                </a:solidFill>
              </a:rPr>
              <a:t>N</a:t>
            </a:r>
            <a:r>
              <a:rPr lang="en-GB" sz="1500">
                <a:solidFill>
                  <a:schemeClr val="dk1"/>
                </a:solidFill>
              </a:rPr>
              <a:t>]</a:t>
            </a:r>
            <a:endParaRPr sz="1500">
              <a:solidFill>
                <a:schemeClr val="dk1"/>
              </a:solidFill>
            </a:endParaRPr>
          </a:p>
          <a:p>
            <a:pPr indent="-323850" lvl="0" marL="457200" rtl="0" algn="l">
              <a:spcBef>
                <a:spcPts val="1000"/>
              </a:spcBef>
              <a:spcAft>
                <a:spcPts val="0"/>
              </a:spcAft>
              <a:buClr>
                <a:schemeClr val="dk1"/>
              </a:buClr>
              <a:buSzPts val="1500"/>
              <a:buChar char="➔"/>
            </a:pPr>
            <a:r>
              <a:rPr lang="en-GB" sz="1500">
                <a:solidFill>
                  <a:schemeClr val="dk1"/>
                </a:solidFill>
              </a:rPr>
              <a:t>We can use </a:t>
            </a:r>
            <a:r>
              <a:rPr lang="en-GB" sz="1500">
                <a:solidFill>
                  <a:srgbClr val="CC0000"/>
                </a:solidFill>
              </a:rPr>
              <a:t>1-hot encoding</a:t>
            </a:r>
            <a:r>
              <a:rPr lang="en-GB" sz="1500">
                <a:solidFill>
                  <a:schemeClr val="dk1"/>
                </a:solidFill>
              </a:rPr>
              <a:t> to represent each class</a:t>
            </a:r>
            <a:endParaRPr sz="1500">
              <a:solidFill>
                <a:schemeClr val="dk1"/>
              </a:solidFill>
            </a:endParaRPr>
          </a:p>
        </p:txBody>
      </p:sp>
      <p:sp>
        <p:nvSpPr>
          <p:cNvPr id="1628" name="Google Shape;1628;p102"/>
          <p:cNvSpPr/>
          <p:nvPr/>
        </p:nvSpPr>
        <p:spPr>
          <a:xfrm>
            <a:off x="991075" y="3588150"/>
            <a:ext cx="3486900" cy="473100"/>
          </a:xfrm>
          <a:prstGeom prst="roundRect">
            <a:avLst>
              <a:gd fmla="val 16667" name="adj"/>
            </a:avLst>
          </a:prstGeom>
          <a:solidFill>
            <a:srgbClr val="FFECCA"/>
          </a:solidFill>
          <a:ln cap="flat" cmpd="sng" w="9525">
            <a:solidFill>
              <a:srgbClr val="EE23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How do we predict the separation hyperplane?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0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Linear (binary) classifier</a:t>
            </a:r>
            <a:endParaRPr/>
          </a:p>
        </p:txBody>
      </p:sp>
      <p:pic>
        <p:nvPicPr>
          <p:cNvPr id="1634" name="Google Shape;1634;p103"/>
          <p:cNvPicPr preferRelativeResize="0"/>
          <p:nvPr/>
        </p:nvPicPr>
        <p:blipFill>
          <a:blip r:embed="rId3">
            <a:alphaModFix/>
          </a:blip>
          <a:stretch>
            <a:fillRect/>
          </a:stretch>
        </p:blipFill>
        <p:spPr>
          <a:xfrm>
            <a:off x="1454312" y="1343602"/>
            <a:ext cx="6423474" cy="998950"/>
          </a:xfrm>
          <a:prstGeom prst="rect">
            <a:avLst/>
          </a:prstGeom>
          <a:noFill/>
          <a:ln>
            <a:noFill/>
          </a:ln>
        </p:spPr>
      </p:pic>
      <p:sp>
        <p:nvSpPr>
          <p:cNvPr id="1635" name="Google Shape;1635;p103"/>
          <p:cNvSpPr txBox="1"/>
          <p:nvPr/>
        </p:nvSpPr>
        <p:spPr>
          <a:xfrm>
            <a:off x="2293225" y="2618775"/>
            <a:ext cx="15192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score of the positive class</a:t>
            </a:r>
            <a:endParaRPr sz="1500">
              <a:solidFill>
                <a:schemeClr val="dk1"/>
              </a:solidFill>
            </a:endParaRPr>
          </a:p>
        </p:txBody>
      </p:sp>
      <p:sp>
        <p:nvSpPr>
          <p:cNvPr id="1636" name="Google Shape;1636;p103"/>
          <p:cNvSpPr/>
          <p:nvPr/>
        </p:nvSpPr>
        <p:spPr>
          <a:xfrm>
            <a:off x="3043280" y="2177475"/>
            <a:ext cx="212075" cy="525350"/>
          </a:xfrm>
          <a:custGeom>
            <a:rect b="b" l="l" r="r" t="t"/>
            <a:pathLst>
              <a:path extrusionOk="0" h="21014" w="8483">
                <a:moveTo>
                  <a:pt x="8195" y="0"/>
                </a:moveTo>
                <a:cubicBezTo>
                  <a:pt x="5494" y="2701"/>
                  <a:pt x="566" y="4313"/>
                  <a:pt x="93" y="8103"/>
                </a:cubicBezTo>
                <a:cubicBezTo>
                  <a:pt x="-278" y="11076"/>
                  <a:pt x="4587" y="12660"/>
                  <a:pt x="5012" y="15626"/>
                </a:cubicBezTo>
                <a:cubicBezTo>
                  <a:pt x="5205" y="16976"/>
                  <a:pt x="5797" y="19677"/>
                  <a:pt x="4433" y="19677"/>
                </a:cubicBezTo>
                <a:cubicBezTo>
                  <a:pt x="3256" y="19677"/>
                  <a:pt x="2372" y="16819"/>
                  <a:pt x="1539" y="17652"/>
                </a:cubicBezTo>
                <a:cubicBezTo>
                  <a:pt x="611" y="18580"/>
                  <a:pt x="2636" y="20347"/>
                  <a:pt x="3854" y="20835"/>
                </a:cubicBezTo>
                <a:cubicBezTo>
                  <a:pt x="5645" y="21552"/>
                  <a:pt x="6878" y="18432"/>
                  <a:pt x="8484" y="17363"/>
                </a:cubicBezTo>
              </a:path>
            </a:pathLst>
          </a:custGeom>
          <a:noFill/>
          <a:ln cap="flat" cmpd="sng" w="9525">
            <a:solidFill>
              <a:schemeClr val="dk2"/>
            </a:solidFill>
            <a:prstDash val="solid"/>
            <a:round/>
            <a:headEnd len="med" w="med" type="none"/>
            <a:tailEnd len="med" w="med" type="none"/>
          </a:ln>
        </p:spPr>
      </p:sp>
      <p:sp>
        <p:nvSpPr>
          <p:cNvPr id="1637" name="Google Shape;1637;p103"/>
          <p:cNvSpPr/>
          <p:nvPr/>
        </p:nvSpPr>
        <p:spPr>
          <a:xfrm>
            <a:off x="1208965" y="2018325"/>
            <a:ext cx="1228950" cy="420875"/>
          </a:xfrm>
          <a:custGeom>
            <a:rect b="b" l="l" r="r" t="t"/>
            <a:pathLst>
              <a:path extrusionOk="0" h="16835" w="49158">
                <a:moveTo>
                  <a:pt x="49158" y="0"/>
                </a:moveTo>
                <a:cubicBezTo>
                  <a:pt x="40491" y="8677"/>
                  <a:pt x="24848" y="3263"/>
                  <a:pt x="12697" y="4920"/>
                </a:cubicBezTo>
                <a:cubicBezTo>
                  <a:pt x="8986" y="5426"/>
                  <a:pt x="5876" y="8442"/>
                  <a:pt x="3438" y="11286"/>
                </a:cubicBezTo>
                <a:cubicBezTo>
                  <a:pt x="2679" y="12171"/>
                  <a:pt x="2961" y="15116"/>
                  <a:pt x="1991" y="14469"/>
                </a:cubicBezTo>
                <a:cubicBezTo>
                  <a:pt x="1123" y="13890"/>
                  <a:pt x="585" y="10874"/>
                  <a:pt x="255" y="11864"/>
                </a:cubicBezTo>
                <a:cubicBezTo>
                  <a:pt x="-256" y="13398"/>
                  <a:pt x="408" y="15524"/>
                  <a:pt x="1702" y="16494"/>
                </a:cubicBezTo>
                <a:cubicBezTo>
                  <a:pt x="3293" y="17686"/>
                  <a:pt x="5313" y="14809"/>
                  <a:pt x="7199" y="14179"/>
                </a:cubicBezTo>
              </a:path>
            </a:pathLst>
          </a:custGeom>
          <a:noFill/>
          <a:ln cap="flat" cmpd="sng" w="9525">
            <a:solidFill>
              <a:schemeClr val="dk2"/>
            </a:solidFill>
            <a:prstDash val="solid"/>
            <a:round/>
            <a:headEnd len="med" w="med" type="none"/>
            <a:tailEnd len="med" w="med" type="none"/>
          </a:ln>
        </p:spPr>
      </p:sp>
      <p:sp>
        <p:nvSpPr>
          <p:cNvPr id="1638" name="Google Shape;1638;p103"/>
          <p:cNvSpPr txBox="1"/>
          <p:nvPr/>
        </p:nvSpPr>
        <p:spPr>
          <a:xfrm>
            <a:off x="289375" y="2524725"/>
            <a:ext cx="14757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move from continuous to discrete</a:t>
            </a:r>
            <a:endParaRPr sz="1500">
              <a:solidFill>
                <a:schemeClr val="dk1"/>
              </a:solidFill>
            </a:endParaRPr>
          </a:p>
        </p:txBody>
      </p:sp>
      <p:sp>
        <p:nvSpPr>
          <p:cNvPr id="1639" name="Google Shape;1639;p103"/>
          <p:cNvSpPr/>
          <p:nvPr/>
        </p:nvSpPr>
        <p:spPr>
          <a:xfrm>
            <a:off x="4716675" y="2076200"/>
            <a:ext cx="774075" cy="470600"/>
          </a:xfrm>
          <a:custGeom>
            <a:rect b="b" l="l" r="r" t="t"/>
            <a:pathLst>
              <a:path extrusionOk="0" h="18824" w="30963">
                <a:moveTo>
                  <a:pt x="0" y="0"/>
                </a:moveTo>
                <a:cubicBezTo>
                  <a:pt x="0" y="4095"/>
                  <a:pt x="4322" y="8519"/>
                  <a:pt x="8392" y="8971"/>
                </a:cubicBezTo>
                <a:cubicBezTo>
                  <a:pt x="12898" y="9472"/>
                  <a:pt x="18148" y="6568"/>
                  <a:pt x="21992" y="8971"/>
                </a:cubicBezTo>
                <a:cubicBezTo>
                  <a:pt x="25329" y="11057"/>
                  <a:pt x="26912" y="15145"/>
                  <a:pt x="28937" y="18520"/>
                </a:cubicBezTo>
                <a:cubicBezTo>
                  <a:pt x="29599" y="19624"/>
                  <a:pt x="23954" y="17245"/>
                  <a:pt x="25175" y="17652"/>
                </a:cubicBezTo>
                <a:cubicBezTo>
                  <a:pt x="27086" y="18288"/>
                  <a:pt x="30567" y="17891"/>
                  <a:pt x="30963" y="15916"/>
                </a:cubicBezTo>
              </a:path>
            </a:pathLst>
          </a:custGeom>
          <a:noFill/>
          <a:ln cap="flat" cmpd="sng" w="9525">
            <a:solidFill>
              <a:schemeClr val="dk2"/>
            </a:solidFill>
            <a:prstDash val="solid"/>
            <a:round/>
            <a:headEnd len="med" w="med" type="none"/>
            <a:tailEnd len="med" w="med" type="none"/>
          </a:ln>
        </p:spPr>
      </p:sp>
      <p:sp>
        <p:nvSpPr>
          <p:cNvPr id="1640" name="Google Shape;1640;p103"/>
          <p:cNvSpPr txBox="1"/>
          <p:nvPr/>
        </p:nvSpPr>
        <p:spPr>
          <a:xfrm>
            <a:off x="5056700" y="2720050"/>
            <a:ext cx="2097900" cy="8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500">
                <a:solidFill>
                  <a:schemeClr val="dk1"/>
                </a:solidFill>
              </a:rPr>
              <a:t>Classification decision </a:t>
            </a:r>
            <a:r>
              <a:rPr lang="en-GB" sz="1500">
                <a:solidFill>
                  <a:srgbClr val="EE230C"/>
                </a:solidFill>
              </a:rPr>
              <a:t>(label)</a:t>
            </a:r>
            <a:endParaRPr sz="1500">
              <a:solidFill>
                <a:srgbClr val="EE230C"/>
              </a:solidFill>
            </a:endParaRPr>
          </a:p>
        </p:txBody>
      </p:sp>
      <p:sp>
        <p:nvSpPr>
          <p:cNvPr id="1641" name="Google Shape;1641;p103"/>
          <p:cNvSpPr txBox="1"/>
          <p:nvPr/>
        </p:nvSpPr>
        <p:spPr>
          <a:xfrm>
            <a:off x="1070650" y="3653250"/>
            <a:ext cx="62286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rPr>
              <a:t>The decision boundary is a hyperplane: </a:t>
            </a:r>
            <a:endParaRPr sz="1700">
              <a:solidFill>
                <a:schemeClr val="dk1"/>
              </a:solidFill>
            </a:endParaRPr>
          </a:p>
        </p:txBody>
      </p:sp>
      <p:pic>
        <p:nvPicPr>
          <p:cNvPr id="1642" name="Google Shape;1642;p103"/>
          <p:cNvPicPr preferRelativeResize="0"/>
          <p:nvPr/>
        </p:nvPicPr>
        <p:blipFill>
          <a:blip r:embed="rId4">
            <a:alphaModFix/>
          </a:blip>
          <a:stretch>
            <a:fillRect/>
          </a:stretch>
        </p:blipFill>
        <p:spPr>
          <a:xfrm>
            <a:off x="5056699" y="3696400"/>
            <a:ext cx="1475700" cy="42550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0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general case</a:t>
            </a:r>
            <a:endParaRPr/>
          </a:p>
        </p:txBody>
      </p:sp>
      <p:sp>
        <p:nvSpPr>
          <p:cNvPr id="1648" name="Google Shape;1648;p104"/>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1200"/>
              </a:spcBef>
              <a:spcAft>
                <a:spcPts val="0"/>
              </a:spcAft>
              <a:buSzPts val="1800"/>
              <a:buChar char="➔"/>
            </a:pPr>
            <a:r>
              <a:rPr lang="en-GB" sz="1800">
                <a:highlight>
                  <a:srgbClr val="FFFFFF"/>
                </a:highlight>
              </a:rPr>
              <a:t>A linear model gives a score</a:t>
            </a:r>
            <a:r>
              <a:rPr lang="en-GB" sz="1800">
                <a:solidFill>
                  <a:srgbClr val="FF0000"/>
                </a:solidFill>
                <a:highlight>
                  <a:srgbClr val="FFFFFF"/>
                </a:highlight>
              </a:rPr>
              <a:t> </a:t>
            </a:r>
            <a:r>
              <a:rPr lang="en-GB" sz="1800">
                <a:highlight>
                  <a:srgbClr val="FFFFFF"/>
                </a:highlight>
              </a:rPr>
              <a:t>for each class </a:t>
            </a:r>
            <a:endParaRPr sz="1800">
              <a:highlight>
                <a:srgbClr val="FFFFFF"/>
              </a:highlight>
            </a:endParaRPr>
          </a:p>
          <a:p>
            <a:pPr indent="0" lvl="0" marL="0" rtl="0" algn="l">
              <a:lnSpc>
                <a:spcPct val="115000"/>
              </a:lnSpc>
              <a:spcBef>
                <a:spcPts val="1200"/>
              </a:spcBef>
              <a:spcAft>
                <a:spcPts val="1200"/>
              </a:spcAft>
              <a:buClr>
                <a:schemeClr val="dk1"/>
              </a:buClr>
              <a:buSzPts val="1100"/>
              <a:buFont typeface="Arial"/>
              <a:buNone/>
            </a:pPr>
            <a:r>
              <a:t/>
            </a:r>
            <a:endParaRPr sz="1600">
              <a:highlight>
                <a:srgbClr val="FFFFFF"/>
              </a:highlight>
            </a:endParaRPr>
          </a:p>
        </p:txBody>
      </p:sp>
      <p:pic>
        <p:nvPicPr>
          <p:cNvPr id="1649" name="Google Shape;1649;p104"/>
          <p:cNvPicPr preferRelativeResize="0"/>
          <p:nvPr/>
        </p:nvPicPr>
        <p:blipFill rotWithShape="1">
          <a:blip r:embed="rId3">
            <a:alphaModFix/>
          </a:blip>
          <a:srcRect b="0" l="3260" r="0" t="0"/>
          <a:stretch/>
        </p:blipFill>
        <p:spPr>
          <a:xfrm>
            <a:off x="5610350" y="1339300"/>
            <a:ext cx="1227325" cy="403150"/>
          </a:xfrm>
          <a:prstGeom prst="rect">
            <a:avLst/>
          </a:prstGeom>
          <a:noFill/>
          <a:ln>
            <a:noFill/>
          </a:ln>
        </p:spPr>
      </p:pic>
      <p:sp>
        <p:nvSpPr>
          <p:cNvPr id="1650" name="Google Shape;1650;p104"/>
          <p:cNvSpPr/>
          <p:nvPr/>
        </p:nvSpPr>
        <p:spPr>
          <a:xfrm>
            <a:off x="1976313" y="1999525"/>
            <a:ext cx="4984500" cy="473100"/>
          </a:xfrm>
          <a:prstGeom prst="roundRect">
            <a:avLst>
              <a:gd fmla="val 16667" name="adj"/>
            </a:avLst>
          </a:prstGeom>
          <a:solidFill>
            <a:srgbClr val="FFECCA"/>
          </a:solidFill>
          <a:ln cap="flat" cmpd="sng" w="9525">
            <a:solidFill>
              <a:srgbClr val="EE23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Should we just keep the class with the highest score?</a:t>
            </a:r>
            <a:endParaRPr/>
          </a:p>
        </p:txBody>
      </p:sp>
      <p:pic>
        <p:nvPicPr>
          <p:cNvPr id="1651" name="Google Shape;1651;p104"/>
          <p:cNvPicPr preferRelativeResize="0"/>
          <p:nvPr/>
        </p:nvPicPr>
        <p:blipFill>
          <a:blip r:embed="rId4">
            <a:alphaModFix/>
          </a:blip>
          <a:stretch>
            <a:fillRect/>
          </a:stretch>
        </p:blipFill>
        <p:spPr>
          <a:xfrm>
            <a:off x="2517500" y="2818875"/>
            <a:ext cx="3902123" cy="1460650"/>
          </a:xfrm>
          <a:prstGeom prst="rect">
            <a:avLst/>
          </a:prstGeom>
          <a:solidFill>
            <a:srgbClr val="FFECCA"/>
          </a:solidFill>
          <a:ln cap="flat" cmpd="sng" w="9525">
            <a:solidFill>
              <a:srgbClr val="EE230C"/>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05"/>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general case</a:t>
            </a:r>
            <a:endParaRPr/>
          </a:p>
        </p:txBody>
      </p:sp>
      <p:sp>
        <p:nvSpPr>
          <p:cNvPr id="1657" name="Google Shape;1657;p105"/>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1200"/>
              </a:spcBef>
              <a:spcAft>
                <a:spcPts val="0"/>
              </a:spcAft>
              <a:buSzPts val="1800"/>
              <a:buChar char="➔"/>
            </a:pPr>
            <a:r>
              <a:rPr lang="en-GB" sz="1800">
                <a:highlight>
                  <a:srgbClr val="FFFFFF"/>
                </a:highlight>
              </a:rPr>
              <a:t>A linear model gives a score</a:t>
            </a:r>
            <a:r>
              <a:rPr lang="en-GB" sz="1800">
                <a:solidFill>
                  <a:srgbClr val="FF0000"/>
                </a:solidFill>
                <a:highlight>
                  <a:srgbClr val="FFFFFF"/>
                </a:highlight>
              </a:rPr>
              <a:t> </a:t>
            </a:r>
            <a:r>
              <a:rPr lang="en-GB" sz="1800">
                <a:highlight>
                  <a:srgbClr val="FFFFFF"/>
                </a:highlight>
              </a:rPr>
              <a:t>for each class </a:t>
            </a:r>
            <a:endParaRPr sz="1800">
              <a:highlight>
                <a:srgbClr val="FFFFFF"/>
              </a:highlight>
            </a:endParaRPr>
          </a:p>
          <a:p>
            <a:pPr indent="-342900" lvl="0" marL="457200" rtl="0" algn="l">
              <a:lnSpc>
                <a:spcPct val="115000"/>
              </a:lnSpc>
              <a:spcBef>
                <a:spcPts val="0"/>
              </a:spcBef>
              <a:spcAft>
                <a:spcPts val="0"/>
              </a:spcAft>
              <a:buSzPts val="1800"/>
              <a:buChar char="➔"/>
            </a:pPr>
            <a:r>
              <a:rPr lang="en-GB" sz="1800">
                <a:highlight>
                  <a:srgbClr val="FFFFFF"/>
                </a:highlight>
              </a:rPr>
              <a:t>We can now compute the conditional posterior probability</a:t>
            </a:r>
            <a:endParaRPr sz="1800">
              <a:highlight>
                <a:srgbClr val="FFFFFF"/>
              </a:highlight>
            </a:endParaRPr>
          </a:p>
          <a:p>
            <a:pPr indent="0" lvl="0" marL="0" rtl="0" algn="l">
              <a:lnSpc>
                <a:spcPct val="115000"/>
              </a:lnSpc>
              <a:spcBef>
                <a:spcPts val="1200"/>
              </a:spcBef>
              <a:spcAft>
                <a:spcPts val="1200"/>
              </a:spcAft>
              <a:buNone/>
            </a:pPr>
            <a:r>
              <a:t/>
            </a:r>
            <a:endParaRPr sz="1600">
              <a:highlight>
                <a:srgbClr val="FFFFFF"/>
              </a:highlight>
            </a:endParaRPr>
          </a:p>
        </p:txBody>
      </p:sp>
      <p:pic>
        <p:nvPicPr>
          <p:cNvPr id="1658" name="Google Shape;1658;p105"/>
          <p:cNvPicPr preferRelativeResize="0"/>
          <p:nvPr/>
        </p:nvPicPr>
        <p:blipFill rotWithShape="1">
          <a:blip r:embed="rId3">
            <a:alphaModFix/>
          </a:blip>
          <a:srcRect b="0" l="3260" r="0" t="0"/>
          <a:stretch/>
        </p:blipFill>
        <p:spPr>
          <a:xfrm>
            <a:off x="5610350" y="1339300"/>
            <a:ext cx="1227325" cy="403150"/>
          </a:xfrm>
          <a:prstGeom prst="rect">
            <a:avLst/>
          </a:prstGeom>
          <a:noFill/>
          <a:ln>
            <a:noFill/>
          </a:ln>
        </p:spPr>
      </p:pic>
      <p:pic>
        <p:nvPicPr>
          <p:cNvPr id="1659" name="Google Shape;1659;p105"/>
          <p:cNvPicPr preferRelativeResize="0"/>
          <p:nvPr/>
        </p:nvPicPr>
        <p:blipFill>
          <a:blip r:embed="rId4">
            <a:alphaModFix/>
          </a:blip>
          <a:stretch>
            <a:fillRect/>
          </a:stretch>
        </p:blipFill>
        <p:spPr>
          <a:xfrm>
            <a:off x="1538700" y="2096043"/>
            <a:ext cx="5262824" cy="862758"/>
          </a:xfrm>
          <a:prstGeom prst="rect">
            <a:avLst/>
          </a:prstGeom>
          <a:noFill/>
          <a:ln>
            <a:noFill/>
          </a:ln>
        </p:spPr>
      </p:pic>
      <p:sp>
        <p:nvSpPr>
          <p:cNvPr id="1660" name="Google Shape;1660;p105"/>
          <p:cNvSpPr txBox="1"/>
          <p:nvPr/>
        </p:nvSpPr>
        <p:spPr>
          <a:xfrm>
            <a:off x="1005550" y="3067300"/>
            <a:ext cx="24525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CC0000"/>
                </a:solidFill>
              </a:rPr>
              <a:t>Softmax</a:t>
            </a:r>
            <a:r>
              <a:rPr lang="en-GB" sz="1600">
                <a:solidFill>
                  <a:schemeClr val="dk1"/>
                </a:solidFill>
              </a:rPr>
              <a:t> transformation</a:t>
            </a:r>
            <a:endParaRPr sz="1600">
              <a:solidFill>
                <a:schemeClr val="dk1"/>
              </a:solidFill>
            </a:endParaRPr>
          </a:p>
        </p:txBody>
      </p:sp>
      <p:sp>
        <p:nvSpPr>
          <p:cNvPr id="1661" name="Google Shape;1661;p105"/>
          <p:cNvSpPr/>
          <p:nvPr/>
        </p:nvSpPr>
        <p:spPr>
          <a:xfrm>
            <a:off x="1859175" y="2756225"/>
            <a:ext cx="687250" cy="361700"/>
          </a:xfrm>
          <a:custGeom>
            <a:rect b="b" l="l" r="r" t="t"/>
            <a:pathLst>
              <a:path extrusionOk="0" h="14468" w="27490">
                <a:moveTo>
                  <a:pt x="27490" y="0"/>
                </a:moveTo>
                <a:cubicBezTo>
                  <a:pt x="26572" y="2294"/>
                  <a:pt x="24173" y="4630"/>
                  <a:pt x="21703" y="4630"/>
                </a:cubicBezTo>
                <a:cubicBezTo>
                  <a:pt x="16654" y="4630"/>
                  <a:pt x="10695" y="-135"/>
                  <a:pt x="6656" y="2894"/>
                </a:cubicBezTo>
                <a:cubicBezTo>
                  <a:pt x="4045" y="4852"/>
                  <a:pt x="5152" y="9354"/>
                  <a:pt x="3473" y="12153"/>
                </a:cubicBezTo>
                <a:cubicBezTo>
                  <a:pt x="2859" y="13176"/>
                  <a:pt x="0" y="10092"/>
                  <a:pt x="0" y="11285"/>
                </a:cubicBezTo>
                <a:cubicBezTo>
                  <a:pt x="0" y="12855"/>
                  <a:pt x="1903" y="14468"/>
                  <a:pt x="3473" y="14468"/>
                </a:cubicBezTo>
                <a:cubicBezTo>
                  <a:pt x="5110" y="14468"/>
                  <a:pt x="5788" y="12153"/>
                  <a:pt x="6945" y="10996"/>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106"/>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general case</a:t>
            </a:r>
            <a:endParaRPr/>
          </a:p>
        </p:txBody>
      </p:sp>
      <p:sp>
        <p:nvSpPr>
          <p:cNvPr id="1667" name="Google Shape;1667;p106"/>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55600" lvl="0" marL="457200" rtl="0" algn="l">
              <a:lnSpc>
                <a:spcPct val="115000"/>
              </a:lnSpc>
              <a:spcBef>
                <a:spcPts val="1200"/>
              </a:spcBef>
              <a:spcAft>
                <a:spcPts val="0"/>
              </a:spcAft>
              <a:buSzPts val="2000"/>
              <a:buChar char="➔"/>
            </a:pPr>
            <a:r>
              <a:rPr lang="en-GB" sz="2000">
                <a:highlight>
                  <a:srgbClr val="FFFFFF"/>
                </a:highlight>
              </a:rPr>
              <a:t>Is this still a linear model?</a:t>
            </a:r>
            <a:endParaRPr sz="2000">
              <a:highlight>
                <a:srgbClr val="FFFFFF"/>
              </a:highlight>
            </a:endParaRPr>
          </a:p>
        </p:txBody>
      </p:sp>
      <p:pic>
        <p:nvPicPr>
          <p:cNvPr id="1668" name="Google Shape;1668;p106"/>
          <p:cNvPicPr preferRelativeResize="0"/>
          <p:nvPr/>
        </p:nvPicPr>
        <p:blipFill>
          <a:blip r:embed="rId3">
            <a:alphaModFix/>
          </a:blip>
          <a:stretch>
            <a:fillRect/>
          </a:stretch>
        </p:blipFill>
        <p:spPr>
          <a:xfrm>
            <a:off x="2130850" y="2069000"/>
            <a:ext cx="4504251" cy="136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07"/>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Binary case</a:t>
            </a:r>
            <a:endParaRPr/>
          </a:p>
        </p:txBody>
      </p:sp>
      <p:sp>
        <p:nvSpPr>
          <p:cNvPr id="1674" name="Google Shape;1674;p107"/>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1200"/>
              </a:spcBef>
              <a:spcAft>
                <a:spcPts val="0"/>
              </a:spcAft>
              <a:buSzPts val="1800"/>
              <a:buChar char="➔"/>
            </a:pPr>
            <a:r>
              <a:rPr lang="en-GB" sz="1800">
                <a:highlight>
                  <a:srgbClr val="FFFFFF"/>
                </a:highlight>
              </a:rPr>
              <a:t>𝒴 = {-1,+1}:</a:t>
            </a:r>
            <a:endParaRPr sz="1800">
              <a:highlight>
                <a:srgbClr val="FFFFFF"/>
              </a:highlight>
            </a:endParaRPr>
          </a:p>
          <a:p>
            <a:pPr indent="-342900" lvl="0" marL="457200" rtl="0" algn="l">
              <a:lnSpc>
                <a:spcPct val="115000"/>
              </a:lnSpc>
              <a:spcBef>
                <a:spcPts val="0"/>
              </a:spcBef>
              <a:spcAft>
                <a:spcPts val="0"/>
              </a:spcAft>
              <a:buSzPts val="1800"/>
              <a:buChar char="➔"/>
            </a:pPr>
            <a:r>
              <a:rPr lang="en-GB" sz="1800">
                <a:highlight>
                  <a:srgbClr val="FFFFFF"/>
                </a:highlight>
              </a:rPr>
              <a:t>Adding a constant c to all scores </a:t>
            </a:r>
            <a:r>
              <a:rPr lang="en-GB" sz="1800">
                <a:solidFill>
                  <a:srgbClr val="1155CC"/>
                </a:solidFill>
                <a:highlight>
                  <a:srgbClr val="FFFFFF"/>
                </a:highlight>
              </a:rPr>
              <a:t>will not affect the probabilities</a:t>
            </a:r>
            <a:endParaRPr sz="1800">
              <a:solidFill>
                <a:srgbClr val="1155CC"/>
              </a:solidFill>
              <a:highlight>
                <a:srgbClr val="FFFFFF"/>
              </a:highlight>
            </a:endParaRPr>
          </a:p>
          <a:p>
            <a:pPr indent="-342900" lvl="0" marL="457200" rtl="0" algn="l">
              <a:lnSpc>
                <a:spcPct val="115000"/>
              </a:lnSpc>
              <a:spcBef>
                <a:spcPts val="0"/>
              </a:spcBef>
              <a:spcAft>
                <a:spcPts val="0"/>
              </a:spcAft>
              <a:buSzPts val="1800"/>
              <a:buChar char="➔"/>
            </a:pPr>
            <a:r>
              <a:rPr lang="en-GB" sz="1800">
                <a:highlight>
                  <a:srgbClr val="FFFFFF"/>
                </a:highlight>
              </a:rPr>
              <a:t>We set the score to 0 for the -1 class and to </a:t>
            </a:r>
            <a:r>
              <a:rPr i="1" lang="en-GB" sz="1800">
                <a:highlight>
                  <a:srgbClr val="FFFFFF"/>
                </a:highlight>
              </a:rPr>
              <a:t>w</a:t>
            </a:r>
            <a:r>
              <a:rPr baseline="30000" i="1" lang="en-GB" sz="1800">
                <a:highlight>
                  <a:srgbClr val="FFFFFF"/>
                </a:highlight>
              </a:rPr>
              <a:t>T</a:t>
            </a:r>
            <a:r>
              <a:rPr i="1" lang="en-GB" sz="1800">
                <a:highlight>
                  <a:srgbClr val="FFFFFF"/>
                </a:highlight>
                <a:latin typeface="Calibri"/>
                <a:ea typeface="Calibri"/>
                <a:cs typeface="Calibri"/>
                <a:sym typeface="Calibri"/>
              </a:rPr>
              <a:t>φ</a:t>
            </a:r>
            <a:r>
              <a:rPr lang="en-GB" sz="1800">
                <a:highlight>
                  <a:srgbClr val="FFFFFF"/>
                </a:highlight>
              </a:rPr>
              <a:t>(</a:t>
            </a:r>
            <a:r>
              <a:rPr i="1" lang="en-GB" sz="1800">
                <a:highlight>
                  <a:srgbClr val="FFFFFF"/>
                </a:highlight>
              </a:rPr>
              <a:t>x</a:t>
            </a:r>
            <a:r>
              <a:rPr lang="en-GB" sz="1800">
                <a:highlight>
                  <a:srgbClr val="FFFFFF"/>
                </a:highlight>
              </a:rPr>
              <a:t>)</a:t>
            </a:r>
            <a:r>
              <a:rPr i="1" lang="en-GB" sz="1800">
                <a:highlight>
                  <a:srgbClr val="FFFFFF"/>
                </a:highlight>
              </a:rPr>
              <a:t> </a:t>
            </a:r>
            <a:r>
              <a:rPr lang="en-GB" sz="1800">
                <a:highlight>
                  <a:srgbClr val="FFFFFF"/>
                </a:highlight>
              </a:rPr>
              <a:t>for the +1 class</a:t>
            </a:r>
            <a:endParaRPr baseline="30000" sz="1800">
              <a:highlight>
                <a:srgbClr val="FFFFFF"/>
              </a:highlight>
            </a:endParaRPr>
          </a:p>
        </p:txBody>
      </p:sp>
      <p:pic>
        <p:nvPicPr>
          <p:cNvPr id="1675" name="Google Shape;1675;p107"/>
          <p:cNvPicPr preferRelativeResize="0"/>
          <p:nvPr/>
        </p:nvPicPr>
        <p:blipFill rotWithShape="1">
          <a:blip r:embed="rId3">
            <a:alphaModFix/>
          </a:blip>
          <a:srcRect b="0" l="14560" r="21039" t="6182"/>
          <a:stretch/>
        </p:blipFill>
        <p:spPr>
          <a:xfrm>
            <a:off x="2076225" y="2391800"/>
            <a:ext cx="4087300" cy="1756975"/>
          </a:xfrm>
          <a:prstGeom prst="rect">
            <a:avLst/>
          </a:prstGeom>
          <a:noFill/>
          <a:ln>
            <a:noFill/>
          </a:ln>
        </p:spPr>
      </p:pic>
      <p:sp>
        <p:nvSpPr>
          <p:cNvPr id="1676" name="Google Shape;1676;p107"/>
          <p:cNvSpPr/>
          <p:nvPr/>
        </p:nvSpPr>
        <p:spPr>
          <a:xfrm>
            <a:off x="5837975" y="3740075"/>
            <a:ext cx="1034500" cy="297175"/>
          </a:xfrm>
          <a:custGeom>
            <a:rect b="b" l="l" r="r" t="t"/>
            <a:pathLst>
              <a:path extrusionOk="0" h="11887" w="41380">
                <a:moveTo>
                  <a:pt x="0" y="10996"/>
                </a:moveTo>
                <a:cubicBezTo>
                  <a:pt x="3047" y="5917"/>
                  <a:pt x="11527" y="3997"/>
                  <a:pt x="17073" y="6076"/>
                </a:cubicBezTo>
                <a:cubicBezTo>
                  <a:pt x="21904" y="7887"/>
                  <a:pt x="26646" y="13204"/>
                  <a:pt x="31541" y="11574"/>
                </a:cubicBezTo>
                <a:cubicBezTo>
                  <a:pt x="35633" y="10211"/>
                  <a:pt x="41643" y="0"/>
                  <a:pt x="37329" y="0"/>
                </a:cubicBezTo>
                <a:cubicBezTo>
                  <a:pt x="36171" y="0"/>
                  <a:pt x="32698" y="0"/>
                  <a:pt x="33856" y="0"/>
                </a:cubicBezTo>
                <a:cubicBezTo>
                  <a:pt x="36962" y="0"/>
                  <a:pt x="41380" y="2392"/>
                  <a:pt x="41380" y="5498"/>
                </a:cubicBezTo>
              </a:path>
            </a:pathLst>
          </a:custGeom>
          <a:noFill/>
          <a:ln cap="flat" cmpd="sng" w="9525">
            <a:solidFill>
              <a:schemeClr val="dk2"/>
            </a:solidFill>
            <a:prstDash val="solid"/>
            <a:round/>
            <a:headEnd len="med" w="med" type="none"/>
            <a:tailEnd len="med" w="med" type="none"/>
          </a:ln>
        </p:spPr>
      </p:sp>
      <p:sp>
        <p:nvSpPr>
          <p:cNvPr id="1677" name="Google Shape;1677;p107"/>
          <p:cNvSpPr txBox="1"/>
          <p:nvPr/>
        </p:nvSpPr>
        <p:spPr>
          <a:xfrm>
            <a:off x="6612050" y="3190275"/>
            <a:ext cx="19032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CC0000"/>
                </a:solidFill>
              </a:rPr>
              <a:t>Sigmoid</a:t>
            </a:r>
            <a:r>
              <a:rPr lang="en-GB" sz="1700">
                <a:solidFill>
                  <a:schemeClr val="dk1"/>
                </a:solidFill>
              </a:rPr>
              <a:t> transformation</a:t>
            </a:r>
            <a:endParaRPr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08"/>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Sigmoid</a:t>
            </a:r>
            <a:endParaRPr/>
          </a:p>
        </p:txBody>
      </p:sp>
      <p:sp>
        <p:nvSpPr>
          <p:cNvPr id="1683" name="Google Shape;1683;p108"/>
          <p:cNvSpPr txBox="1"/>
          <p:nvPr>
            <p:ph idx="1" type="body"/>
          </p:nvPr>
        </p:nvSpPr>
        <p:spPr>
          <a:xfrm>
            <a:off x="628650" y="1369225"/>
            <a:ext cx="4789800" cy="29103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SzPts val="1800"/>
              <a:buChar char="✓"/>
            </a:pPr>
            <a:r>
              <a:rPr lang="en-GB" sz="1800"/>
              <a:t>Widely used in neural networks.</a:t>
            </a:r>
            <a:endParaRPr sz="1800"/>
          </a:p>
          <a:p>
            <a:pPr indent="-342900" lvl="0" marL="457200" rtl="0" algn="l">
              <a:spcBef>
                <a:spcPts val="0"/>
              </a:spcBef>
              <a:spcAft>
                <a:spcPts val="0"/>
              </a:spcAft>
              <a:buSzPts val="1800"/>
              <a:buChar char="✓"/>
            </a:pPr>
            <a:r>
              <a:rPr lang="en-GB" sz="1800"/>
              <a:t>Maps R into [0, 1].</a:t>
            </a:r>
            <a:endParaRPr sz="1800"/>
          </a:p>
          <a:p>
            <a:pPr indent="-342900" lvl="0" marL="457200" rtl="0" algn="l">
              <a:spcBef>
                <a:spcPts val="0"/>
              </a:spcBef>
              <a:spcAft>
                <a:spcPts val="0"/>
              </a:spcAft>
              <a:buSzPts val="1800"/>
              <a:buChar char="✓"/>
            </a:pPr>
            <a:r>
              <a:rPr lang="en-GB" sz="1800"/>
              <a:t>The output can be interpreted as a probability. </a:t>
            </a:r>
            <a:endParaRPr sz="1800"/>
          </a:p>
          <a:p>
            <a:pPr indent="-342900" lvl="0" marL="457200" rtl="0" algn="l">
              <a:spcBef>
                <a:spcPts val="0"/>
              </a:spcBef>
              <a:spcAft>
                <a:spcPts val="0"/>
              </a:spcAft>
              <a:buSzPts val="1800"/>
              <a:buChar char="✓"/>
            </a:pPr>
            <a:r>
              <a:rPr lang="en-GB" sz="1800"/>
              <a:t>Positive, bounded, strictly increasing.</a:t>
            </a:r>
            <a:endParaRPr sz="1800"/>
          </a:p>
          <a:p>
            <a:pPr indent="0" lvl="0" marL="457200" rtl="0" algn="l">
              <a:spcBef>
                <a:spcPts val="800"/>
              </a:spcBef>
              <a:spcAft>
                <a:spcPts val="0"/>
              </a:spcAft>
              <a:buNone/>
            </a:pPr>
            <a:r>
              <a:t/>
            </a:r>
            <a:endParaRPr/>
          </a:p>
        </p:txBody>
      </p:sp>
      <p:pic>
        <p:nvPicPr>
          <p:cNvPr id="1684" name="Google Shape;1684;p108"/>
          <p:cNvPicPr preferRelativeResize="0"/>
          <p:nvPr/>
        </p:nvPicPr>
        <p:blipFill rotWithShape="1">
          <a:blip r:embed="rId3">
            <a:alphaModFix/>
          </a:blip>
          <a:srcRect b="28485" l="0" r="64488" t="29288"/>
          <a:stretch/>
        </p:blipFill>
        <p:spPr>
          <a:xfrm>
            <a:off x="1685550" y="2908125"/>
            <a:ext cx="2163024" cy="983850"/>
          </a:xfrm>
          <a:prstGeom prst="rect">
            <a:avLst/>
          </a:prstGeom>
          <a:noFill/>
          <a:ln>
            <a:noFill/>
          </a:ln>
        </p:spPr>
      </p:pic>
      <p:pic>
        <p:nvPicPr>
          <p:cNvPr id="1685" name="Google Shape;1685;p108"/>
          <p:cNvPicPr preferRelativeResize="0"/>
          <p:nvPr/>
        </p:nvPicPr>
        <p:blipFill rotWithShape="1">
          <a:blip r:embed="rId3">
            <a:alphaModFix/>
          </a:blip>
          <a:srcRect b="0" l="48328" r="0" t="0"/>
          <a:stretch/>
        </p:blipFill>
        <p:spPr>
          <a:xfrm>
            <a:off x="5497975" y="1369225"/>
            <a:ext cx="3147324" cy="23299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09"/>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a:t>
            </a:r>
            <a:endParaRPr/>
          </a:p>
        </p:txBody>
      </p:sp>
      <p:sp>
        <p:nvSpPr>
          <p:cNvPr id="1691" name="Google Shape;1691;p109"/>
          <p:cNvSpPr txBox="1"/>
          <p:nvPr>
            <p:ph idx="1" type="body"/>
          </p:nvPr>
        </p:nvSpPr>
        <p:spPr>
          <a:xfrm>
            <a:off x="628650" y="1369225"/>
            <a:ext cx="3740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What do we want to optimise?</a:t>
            </a:r>
            <a:endParaRPr/>
          </a:p>
          <a:p>
            <a:pPr indent="-342900" lvl="0" marL="457200" rtl="0" algn="l">
              <a:spcBef>
                <a:spcPts val="800"/>
              </a:spcBef>
              <a:spcAft>
                <a:spcPts val="0"/>
              </a:spcAft>
              <a:buSzPts val="1800"/>
              <a:buChar char="➔"/>
            </a:pPr>
            <a:r>
              <a:rPr lang="en-GB" sz="1800"/>
              <a:t>We want to choose </a:t>
            </a:r>
            <a:r>
              <a:rPr b="1" lang="en-GB" sz="1800"/>
              <a:t>W </a:t>
            </a:r>
            <a:r>
              <a:rPr lang="en-GB" sz="1800"/>
              <a:t>to maximise the probability of </a:t>
            </a:r>
            <a:r>
              <a:rPr lang="en-GB" sz="1800">
                <a:solidFill>
                  <a:srgbClr val="1155CC"/>
                </a:solidFill>
              </a:rPr>
              <a:t>true labels</a:t>
            </a:r>
            <a:endParaRPr sz="1800">
              <a:solidFill>
                <a:srgbClr val="1155CC"/>
              </a:solidFill>
            </a:endParaRPr>
          </a:p>
          <a:p>
            <a:pPr indent="-342900" lvl="0" marL="457200" rtl="0" algn="l">
              <a:spcBef>
                <a:spcPts val="0"/>
              </a:spcBef>
              <a:spcAft>
                <a:spcPts val="0"/>
              </a:spcAft>
              <a:buSzPts val="1800"/>
              <a:buChar char="➔"/>
            </a:pPr>
            <a:r>
              <a:rPr lang="en-GB" sz="1800"/>
              <a:t>Or maximise the </a:t>
            </a:r>
            <a:r>
              <a:rPr lang="en-GB" sz="1800">
                <a:solidFill>
                  <a:srgbClr val="EE230C"/>
                </a:solidFill>
              </a:rPr>
              <a:t>conditional log likelihood</a:t>
            </a:r>
            <a:r>
              <a:rPr lang="en-GB" sz="1800"/>
              <a:t> of the training data</a:t>
            </a:r>
            <a:r>
              <a:rPr lang="en-GB" sz="1800"/>
              <a:t> </a:t>
            </a:r>
            <a:endParaRPr sz="1800"/>
          </a:p>
          <a:p>
            <a:pPr indent="-342900" lvl="0" marL="457200" rtl="0" algn="l">
              <a:spcBef>
                <a:spcPts val="0"/>
              </a:spcBef>
              <a:spcAft>
                <a:spcPts val="0"/>
              </a:spcAft>
              <a:buSzPts val="1800"/>
              <a:buChar char="➔"/>
            </a:pPr>
            <a:r>
              <a:rPr lang="en-GB" sz="1800"/>
              <a:t>Strictly convex</a:t>
            </a:r>
            <a:endParaRPr sz="1800"/>
          </a:p>
          <a:p>
            <a:pPr indent="-342900" lvl="0" marL="457200" rtl="0" algn="l">
              <a:spcBef>
                <a:spcPts val="0"/>
              </a:spcBef>
              <a:spcAft>
                <a:spcPts val="0"/>
              </a:spcAft>
              <a:buSzPts val="1800"/>
              <a:buChar char="➔"/>
            </a:pPr>
            <a:r>
              <a:rPr lang="en-GB" sz="1800"/>
              <a:t>No closed form solution</a:t>
            </a:r>
            <a:endParaRPr sz="1800"/>
          </a:p>
        </p:txBody>
      </p:sp>
      <p:pic>
        <p:nvPicPr>
          <p:cNvPr id="1692" name="Google Shape;1692;p109"/>
          <p:cNvPicPr preferRelativeResize="0"/>
          <p:nvPr/>
        </p:nvPicPr>
        <p:blipFill>
          <a:blip r:embed="rId3">
            <a:alphaModFix/>
          </a:blip>
          <a:stretch>
            <a:fillRect/>
          </a:stretch>
        </p:blipFill>
        <p:spPr>
          <a:xfrm>
            <a:off x="4516200" y="1747000"/>
            <a:ext cx="4208186" cy="2154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idx="1" type="body"/>
          </p:nvPr>
        </p:nvSpPr>
        <p:spPr>
          <a:xfrm>
            <a:off x="202072" y="3470204"/>
            <a:ext cx="8655466" cy="591503"/>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rPr lang="en-GB"/>
              <a:t>What is </a:t>
            </a:r>
            <a:r>
              <a:rPr lang="en-GB"/>
              <a:t>Machine Learning</a:t>
            </a:r>
            <a:endParaRPr/>
          </a:p>
        </p:txBody>
      </p:sp>
      <p:sp>
        <p:nvSpPr>
          <p:cNvPr id="252" name="Google Shape;252;p47"/>
          <p:cNvSpPr txBox="1"/>
          <p:nvPr>
            <p:ph idx="2" type="body"/>
          </p:nvPr>
        </p:nvSpPr>
        <p:spPr>
          <a:xfrm>
            <a:off x="5231674" y="1071504"/>
            <a:ext cx="3625865" cy="288605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0"/>
              </a:spcAft>
              <a:buClr>
                <a:srgbClr val="C00000"/>
              </a:buClr>
              <a:buSzPts val="22500"/>
              <a:buNone/>
            </a:pPr>
            <a:r>
              <a:rPr lang="en-GB">
                <a:solidFill>
                  <a:srgbClr val="C00000"/>
                </a:solidFill>
              </a:rPr>
              <a:t>01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10"/>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Logistic Regression - Gradient Descent</a:t>
            </a:r>
            <a:endParaRPr/>
          </a:p>
        </p:txBody>
      </p:sp>
      <p:sp>
        <p:nvSpPr>
          <p:cNvPr id="1698" name="Google Shape;1698;p110"/>
          <p:cNvSpPr txBox="1"/>
          <p:nvPr>
            <p:ph idx="1" type="body"/>
          </p:nvPr>
        </p:nvSpPr>
        <p:spPr>
          <a:xfrm>
            <a:off x="628650" y="1369219"/>
            <a:ext cx="78867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t>Cross entropy loss function:</a:t>
            </a:r>
            <a:endParaRPr sz="1800"/>
          </a:p>
          <a:p>
            <a:pPr indent="0" lvl="0" marL="0" rtl="0" algn="l">
              <a:spcBef>
                <a:spcPts val="800"/>
              </a:spcBef>
              <a:spcAft>
                <a:spcPts val="0"/>
              </a:spcAft>
              <a:buNone/>
            </a:pPr>
            <a:r>
              <a:t/>
            </a:r>
            <a:endParaRPr/>
          </a:p>
        </p:txBody>
      </p:sp>
      <p:pic>
        <p:nvPicPr>
          <p:cNvPr id="1699" name="Google Shape;1699;p110"/>
          <p:cNvPicPr preferRelativeResize="0"/>
          <p:nvPr/>
        </p:nvPicPr>
        <p:blipFill>
          <a:blip r:embed="rId3">
            <a:alphaModFix/>
          </a:blip>
          <a:stretch>
            <a:fillRect/>
          </a:stretch>
        </p:blipFill>
        <p:spPr>
          <a:xfrm>
            <a:off x="2462625" y="1628863"/>
            <a:ext cx="4005500" cy="678575"/>
          </a:xfrm>
          <a:prstGeom prst="rect">
            <a:avLst/>
          </a:prstGeom>
          <a:noFill/>
          <a:ln>
            <a:noFill/>
          </a:ln>
        </p:spPr>
      </p:pic>
      <p:pic>
        <p:nvPicPr>
          <p:cNvPr id="1700" name="Google Shape;1700;p110"/>
          <p:cNvPicPr preferRelativeResize="0"/>
          <p:nvPr/>
        </p:nvPicPr>
        <p:blipFill>
          <a:blip r:embed="rId4">
            <a:alphaModFix/>
          </a:blip>
          <a:stretch>
            <a:fillRect/>
          </a:stretch>
        </p:blipFill>
        <p:spPr>
          <a:xfrm>
            <a:off x="5979350" y="2258439"/>
            <a:ext cx="2536000" cy="750625"/>
          </a:xfrm>
          <a:prstGeom prst="rect">
            <a:avLst/>
          </a:prstGeom>
          <a:noFill/>
          <a:ln>
            <a:noFill/>
          </a:ln>
        </p:spPr>
      </p:pic>
      <p:sp>
        <p:nvSpPr>
          <p:cNvPr id="1701" name="Google Shape;1701;p110"/>
          <p:cNvSpPr txBox="1"/>
          <p:nvPr/>
        </p:nvSpPr>
        <p:spPr>
          <a:xfrm>
            <a:off x="723425" y="2390769"/>
            <a:ext cx="6619200" cy="1184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GB" sz="1700">
                <a:solidFill>
                  <a:schemeClr val="dk1"/>
                </a:solidFill>
              </a:rPr>
              <a:t>We want to find the weights that minimise the loss: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Initialise weights to 0</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Iterate until convergence</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Use suitable </a:t>
            </a:r>
            <a:r>
              <a:rPr lang="en-GB" sz="1700">
                <a:solidFill>
                  <a:schemeClr val="dk1"/>
                </a:solidFill>
              </a:rPr>
              <a:t>learning</a:t>
            </a:r>
            <a:r>
              <a:rPr lang="en-GB" sz="1700">
                <a:solidFill>
                  <a:schemeClr val="dk1"/>
                </a:solidFill>
              </a:rPr>
              <a:t> rate</a:t>
            </a:r>
            <a:endParaRPr sz="1700">
              <a:solidFill>
                <a:schemeClr val="dk1"/>
              </a:solidFill>
            </a:endParaRPr>
          </a:p>
        </p:txBody>
      </p:sp>
      <p:pic>
        <p:nvPicPr>
          <p:cNvPr id="1702" name="Google Shape;1702;p110"/>
          <p:cNvPicPr preferRelativeResize="0"/>
          <p:nvPr/>
        </p:nvPicPr>
        <p:blipFill>
          <a:blip r:embed="rId5">
            <a:alphaModFix/>
          </a:blip>
          <a:stretch>
            <a:fillRect/>
          </a:stretch>
        </p:blipFill>
        <p:spPr>
          <a:xfrm>
            <a:off x="4239225" y="3043775"/>
            <a:ext cx="3356650" cy="1184700"/>
          </a:xfrm>
          <a:prstGeom prst="rect">
            <a:avLst/>
          </a:prstGeom>
          <a:noFill/>
          <a:ln cap="flat" cmpd="sng" w="9525">
            <a:solidFill>
              <a:srgbClr val="C0142A"/>
            </a:solidFill>
            <a:prstDash val="solid"/>
            <a:round/>
            <a:headEnd len="sm" w="sm" type="none"/>
            <a:tailEnd len="sm" w="sm" type="none"/>
          </a:ln>
        </p:spPr>
      </p:pic>
      <p:sp>
        <p:nvSpPr>
          <p:cNvPr id="1703" name="Google Shape;1703;p110"/>
          <p:cNvSpPr txBox="1"/>
          <p:nvPr/>
        </p:nvSpPr>
        <p:spPr>
          <a:xfrm>
            <a:off x="7986525" y="3371125"/>
            <a:ext cx="7596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Batch GD</a:t>
            </a:r>
            <a:endParaRPr sz="1500">
              <a:solidFill>
                <a:schemeClr val="dk1"/>
              </a:solidFill>
            </a:endParaRPr>
          </a:p>
        </p:txBody>
      </p:sp>
      <p:sp>
        <p:nvSpPr>
          <p:cNvPr id="1704" name="Google Shape;1704;p110"/>
          <p:cNvSpPr/>
          <p:nvPr/>
        </p:nvSpPr>
        <p:spPr>
          <a:xfrm>
            <a:off x="7516300" y="3123485"/>
            <a:ext cx="803000" cy="558700"/>
          </a:xfrm>
          <a:custGeom>
            <a:rect b="b" l="l" r="r" t="t"/>
            <a:pathLst>
              <a:path extrusionOk="0" h="22348" w="32120">
                <a:moveTo>
                  <a:pt x="0" y="22349"/>
                </a:moveTo>
                <a:cubicBezTo>
                  <a:pt x="5200" y="22349"/>
                  <a:pt x="9933" y="17049"/>
                  <a:pt x="11864" y="12221"/>
                </a:cubicBezTo>
                <a:cubicBezTo>
                  <a:pt x="13584" y="7920"/>
                  <a:pt x="14577" y="1362"/>
                  <a:pt x="19099" y="357"/>
                </a:cubicBezTo>
                <a:cubicBezTo>
                  <a:pt x="22242" y="-342"/>
                  <a:pt x="25970" y="18"/>
                  <a:pt x="28648" y="1804"/>
                </a:cubicBezTo>
                <a:cubicBezTo>
                  <a:pt x="30442" y="3001"/>
                  <a:pt x="31898" y="7648"/>
                  <a:pt x="29805" y="8170"/>
                </a:cubicBezTo>
                <a:cubicBezTo>
                  <a:pt x="28810" y="8418"/>
                  <a:pt x="26465" y="6144"/>
                  <a:pt x="27490" y="6144"/>
                </a:cubicBezTo>
                <a:cubicBezTo>
                  <a:pt x="29045" y="6144"/>
                  <a:pt x="31257" y="6860"/>
                  <a:pt x="32120" y="5566"/>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11"/>
          <p:cNvSpPr txBox="1"/>
          <p:nvPr>
            <p:ph type="title"/>
          </p:nvPr>
        </p:nvSpPr>
        <p:spPr>
          <a:xfrm>
            <a:off x="628650" y="589625"/>
            <a:ext cx="7886700" cy="602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Logistic Regression - Stochastic Gradient Descent</a:t>
            </a:r>
            <a:endParaRPr/>
          </a:p>
        </p:txBody>
      </p:sp>
      <p:sp>
        <p:nvSpPr>
          <p:cNvPr id="1710" name="Google Shape;1710;p111"/>
          <p:cNvSpPr txBox="1"/>
          <p:nvPr>
            <p:ph idx="1" type="body"/>
          </p:nvPr>
        </p:nvSpPr>
        <p:spPr>
          <a:xfrm>
            <a:off x="628650" y="1369222"/>
            <a:ext cx="7886700" cy="16098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SzPts val="1800"/>
              <a:buChar char="➔"/>
            </a:pPr>
            <a:r>
              <a:rPr lang="en-GB" sz="1800"/>
              <a:t>Iterate over single data samples and update</a:t>
            </a:r>
            <a:endParaRPr sz="1800"/>
          </a:p>
          <a:p>
            <a:pPr indent="-342900" lvl="0" marL="457200" rtl="0" algn="l">
              <a:spcBef>
                <a:spcPts val="0"/>
              </a:spcBef>
              <a:spcAft>
                <a:spcPts val="0"/>
              </a:spcAft>
              <a:buSzPts val="1800"/>
              <a:buChar char="➔"/>
            </a:pPr>
            <a:r>
              <a:rPr lang="en-GB" sz="1800"/>
              <a:t>Iterate u</a:t>
            </a:r>
            <a:r>
              <a:rPr lang="en-GB" sz="1800"/>
              <a:t>ntil convergence</a:t>
            </a:r>
            <a:endParaRPr sz="1800"/>
          </a:p>
          <a:p>
            <a:pPr indent="-336550" lvl="1" marL="914400" rtl="0" algn="l">
              <a:spcBef>
                <a:spcPts val="0"/>
              </a:spcBef>
              <a:spcAft>
                <a:spcPts val="0"/>
              </a:spcAft>
              <a:buSzPts val="1700"/>
              <a:buChar char="➢"/>
            </a:pPr>
            <a:r>
              <a:rPr lang="en-GB" sz="1700"/>
              <a:t>Or until reaching some stopping criterion</a:t>
            </a:r>
            <a:endParaRPr sz="1700"/>
          </a:p>
          <a:p>
            <a:pPr indent="-342900" lvl="0" marL="457200" rtl="0" algn="l">
              <a:spcBef>
                <a:spcPts val="0"/>
              </a:spcBef>
              <a:spcAft>
                <a:spcPts val="0"/>
              </a:spcAft>
              <a:buSzPts val="1800"/>
              <a:buChar char="➔"/>
            </a:pPr>
            <a:r>
              <a:rPr lang="en-GB" sz="1800"/>
              <a:t>Initialise weights to 0</a:t>
            </a:r>
            <a:endParaRPr sz="1800"/>
          </a:p>
          <a:p>
            <a:pPr indent="-342900" lvl="0" marL="457200" rtl="0" algn="l">
              <a:spcBef>
                <a:spcPts val="0"/>
              </a:spcBef>
              <a:spcAft>
                <a:spcPts val="0"/>
              </a:spcAft>
              <a:buSzPts val="1800"/>
              <a:buChar char="➔"/>
            </a:pPr>
            <a:r>
              <a:rPr lang="en-GB" sz="1800"/>
              <a:t>Pick (x</a:t>
            </a:r>
            <a:r>
              <a:rPr baseline="-25000" lang="en-GB" sz="1800"/>
              <a:t>t</a:t>
            </a:r>
            <a:r>
              <a:rPr lang="en-GB" sz="1800"/>
              <a:t>,y</a:t>
            </a:r>
            <a:r>
              <a:rPr baseline="-25000" lang="en-GB" sz="1800"/>
              <a:t>t</a:t>
            </a:r>
            <a:r>
              <a:rPr lang="en-GB" sz="1800"/>
              <a:t>) randomly</a:t>
            </a:r>
            <a:endParaRPr sz="1800"/>
          </a:p>
        </p:txBody>
      </p:sp>
      <p:grpSp>
        <p:nvGrpSpPr>
          <p:cNvPr id="1711" name="Google Shape;1711;p111"/>
          <p:cNvGrpSpPr/>
          <p:nvPr/>
        </p:nvGrpSpPr>
        <p:grpSpPr>
          <a:xfrm>
            <a:off x="2430675" y="2812857"/>
            <a:ext cx="3631575" cy="637972"/>
            <a:chOff x="795750" y="2979150"/>
            <a:chExt cx="3154599" cy="515075"/>
          </a:xfrm>
        </p:grpSpPr>
        <p:grpSp>
          <p:nvGrpSpPr>
            <p:cNvPr id="1712" name="Google Shape;1712;p111"/>
            <p:cNvGrpSpPr/>
            <p:nvPr/>
          </p:nvGrpSpPr>
          <p:grpSpPr>
            <a:xfrm>
              <a:off x="825200" y="2979150"/>
              <a:ext cx="3125149" cy="471550"/>
              <a:chOff x="825200" y="2979150"/>
              <a:chExt cx="3125149" cy="471550"/>
            </a:xfrm>
          </p:grpSpPr>
          <p:pic>
            <p:nvPicPr>
              <p:cNvPr id="1713" name="Google Shape;1713;p111"/>
              <p:cNvPicPr preferRelativeResize="0"/>
              <p:nvPr/>
            </p:nvPicPr>
            <p:blipFill rotWithShape="1">
              <a:blip r:embed="rId3">
                <a:alphaModFix/>
              </a:blip>
              <a:srcRect b="18633" l="53449" r="0" t="60197"/>
              <a:stretch/>
            </p:blipFill>
            <p:spPr>
              <a:xfrm>
                <a:off x="2387775" y="3199900"/>
                <a:ext cx="1562574" cy="250800"/>
              </a:xfrm>
              <a:prstGeom prst="rect">
                <a:avLst/>
              </a:prstGeom>
              <a:noFill/>
              <a:ln>
                <a:noFill/>
              </a:ln>
            </p:spPr>
          </p:pic>
          <p:pic>
            <p:nvPicPr>
              <p:cNvPr id="1714" name="Google Shape;1714;p111"/>
              <p:cNvPicPr preferRelativeResize="0"/>
              <p:nvPr/>
            </p:nvPicPr>
            <p:blipFill rotWithShape="1">
              <a:blip r:embed="rId3">
                <a:alphaModFix/>
              </a:blip>
              <a:srcRect b="60197" l="0" r="53447" t="0"/>
              <a:stretch/>
            </p:blipFill>
            <p:spPr>
              <a:xfrm>
                <a:off x="825200" y="2979150"/>
                <a:ext cx="1562574" cy="471550"/>
              </a:xfrm>
              <a:prstGeom prst="rect">
                <a:avLst/>
              </a:prstGeom>
              <a:noFill/>
              <a:ln>
                <a:noFill/>
              </a:ln>
            </p:spPr>
          </p:pic>
        </p:grpSp>
        <p:sp>
          <p:nvSpPr>
            <p:cNvPr id="1715" name="Google Shape;1715;p111"/>
            <p:cNvSpPr/>
            <p:nvPr/>
          </p:nvSpPr>
          <p:spPr>
            <a:xfrm>
              <a:off x="795750" y="3139625"/>
              <a:ext cx="2937000" cy="354600"/>
            </a:xfrm>
            <a:prstGeom prst="rect">
              <a:avLst/>
            </a:prstGeom>
            <a:no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16" name="Google Shape;1716;p111"/>
          <p:cNvSpPr txBox="1"/>
          <p:nvPr/>
        </p:nvSpPr>
        <p:spPr>
          <a:xfrm>
            <a:off x="716175" y="3776250"/>
            <a:ext cx="5859600" cy="5643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GB" sz="2100">
                <a:solidFill>
                  <a:schemeClr val="dk1"/>
                </a:solidFill>
              </a:rPr>
              <a:t>In between variant: </a:t>
            </a:r>
            <a:r>
              <a:rPr lang="en-GB" sz="2100">
                <a:solidFill>
                  <a:srgbClr val="CC0000"/>
                </a:solidFill>
              </a:rPr>
              <a:t>mini-batch SGD</a:t>
            </a:r>
            <a:endParaRPr sz="21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12"/>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Convergence for GD variants</a:t>
            </a:r>
            <a:endParaRPr/>
          </a:p>
        </p:txBody>
      </p:sp>
      <p:pic>
        <p:nvPicPr>
          <p:cNvPr id="1722" name="Google Shape;1722;p112"/>
          <p:cNvPicPr preferRelativeResize="0"/>
          <p:nvPr/>
        </p:nvPicPr>
        <p:blipFill>
          <a:blip r:embed="rId3">
            <a:alphaModFix/>
          </a:blip>
          <a:stretch>
            <a:fillRect/>
          </a:stretch>
        </p:blipFill>
        <p:spPr>
          <a:xfrm>
            <a:off x="1707400" y="1338325"/>
            <a:ext cx="5329526" cy="3023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13"/>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Gradient computation</a:t>
            </a:r>
            <a:endParaRPr/>
          </a:p>
        </p:txBody>
      </p:sp>
      <p:sp>
        <p:nvSpPr>
          <p:cNvPr id="1728" name="Google Shape;1728;p113"/>
          <p:cNvSpPr txBox="1"/>
          <p:nvPr>
            <p:ph idx="1" type="body"/>
          </p:nvPr>
        </p:nvSpPr>
        <p:spPr>
          <a:xfrm>
            <a:off x="628650" y="1369225"/>
            <a:ext cx="2858100" cy="291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a:t>Notes:</a:t>
            </a:r>
            <a:endParaRPr b="1"/>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729" name="Google Shape;1729;p113"/>
          <p:cNvPicPr preferRelativeResize="0"/>
          <p:nvPr/>
        </p:nvPicPr>
        <p:blipFill>
          <a:blip r:embed="rId3">
            <a:alphaModFix/>
          </a:blip>
          <a:stretch>
            <a:fillRect/>
          </a:stretch>
        </p:blipFill>
        <p:spPr>
          <a:xfrm>
            <a:off x="3739825" y="1197287"/>
            <a:ext cx="4775515" cy="3254174"/>
          </a:xfrm>
          <a:prstGeom prst="rect">
            <a:avLst/>
          </a:prstGeom>
          <a:noFill/>
          <a:ln>
            <a:noFill/>
          </a:ln>
        </p:spPr>
      </p:pic>
      <p:pic>
        <p:nvPicPr>
          <p:cNvPr id="1730" name="Google Shape;1730;p113"/>
          <p:cNvPicPr preferRelativeResize="0"/>
          <p:nvPr/>
        </p:nvPicPr>
        <p:blipFill>
          <a:blip r:embed="rId4">
            <a:alphaModFix/>
          </a:blip>
          <a:stretch>
            <a:fillRect/>
          </a:stretch>
        </p:blipFill>
        <p:spPr>
          <a:xfrm>
            <a:off x="882275" y="1864750"/>
            <a:ext cx="2076450" cy="500852"/>
          </a:xfrm>
          <a:prstGeom prst="rect">
            <a:avLst/>
          </a:prstGeom>
          <a:noFill/>
          <a:ln>
            <a:noFill/>
          </a:ln>
        </p:spPr>
      </p:pic>
      <p:pic>
        <p:nvPicPr>
          <p:cNvPr id="1731" name="Google Shape;1731;p113"/>
          <p:cNvPicPr preferRelativeResize="0"/>
          <p:nvPr/>
        </p:nvPicPr>
        <p:blipFill>
          <a:blip r:embed="rId5">
            <a:alphaModFix/>
          </a:blip>
          <a:stretch>
            <a:fillRect/>
          </a:stretch>
        </p:blipFill>
        <p:spPr>
          <a:xfrm>
            <a:off x="839175" y="2466025"/>
            <a:ext cx="3015529" cy="500850"/>
          </a:xfrm>
          <a:prstGeom prst="rect">
            <a:avLst/>
          </a:prstGeom>
          <a:noFill/>
          <a:ln>
            <a:noFill/>
          </a:ln>
        </p:spPr>
      </p:pic>
      <p:pic>
        <p:nvPicPr>
          <p:cNvPr id="1732" name="Google Shape;1732;p113"/>
          <p:cNvPicPr preferRelativeResize="0"/>
          <p:nvPr/>
        </p:nvPicPr>
        <p:blipFill rotWithShape="1">
          <a:blip r:embed="rId6">
            <a:alphaModFix/>
          </a:blip>
          <a:srcRect b="0" l="0" r="0" t="14192"/>
          <a:stretch/>
        </p:blipFill>
        <p:spPr>
          <a:xfrm>
            <a:off x="1052475" y="3349300"/>
            <a:ext cx="2076447" cy="529525"/>
          </a:xfrm>
          <a:prstGeom prst="rect">
            <a:avLst/>
          </a:prstGeom>
          <a:noFill/>
          <a:ln>
            <a:noFill/>
          </a:ln>
        </p:spPr>
      </p:pic>
      <p:sp>
        <p:nvSpPr>
          <p:cNvPr id="1733" name="Google Shape;1733;p113"/>
          <p:cNvSpPr txBox="1"/>
          <p:nvPr/>
        </p:nvSpPr>
        <p:spPr>
          <a:xfrm>
            <a:off x="839175" y="3067300"/>
            <a:ext cx="34362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1hot vector representation of class y</a:t>
            </a:r>
            <a:endParaRPr sz="1500">
              <a:solidFill>
                <a:schemeClr val="dk1"/>
              </a:solidFill>
            </a:endParaRPr>
          </a:p>
        </p:txBody>
      </p:sp>
      <p:sp>
        <p:nvSpPr>
          <p:cNvPr id="1734" name="Google Shape;1734;p113"/>
          <p:cNvSpPr txBox="1"/>
          <p:nvPr/>
        </p:nvSpPr>
        <p:spPr>
          <a:xfrm>
            <a:off x="2228125" y="3725600"/>
            <a:ext cx="363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endParaRPr>
          </a:p>
        </p:txBody>
      </p:sp>
      <p:sp>
        <p:nvSpPr>
          <p:cNvPr id="1735" name="Google Shape;1735;p113"/>
          <p:cNvSpPr/>
          <p:nvPr/>
        </p:nvSpPr>
        <p:spPr>
          <a:xfrm>
            <a:off x="2269614" y="3703900"/>
            <a:ext cx="428725" cy="302200"/>
          </a:xfrm>
          <a:custGeom>
            <a:rect b="b" l="l" r="r" t="t"/>
            <a:pathLst>
              <a:path extrusionOk="0" h="12088" w="17149">
                <a:moveTo>
                  <a:pt x="1234" y="0"/>
                </a:moveTo>
                <a:cubicBezTo>
                  <a:pt x="157" y="2693"/>
                  <a:pt x="-1066" y="8322"/>
                  <a:pt x="1812" y="8681"/>
                </a:cubicBezTo>
                <a:cubicBezTo>
                  <a:pt x="6025" y="9207"/>
                  <a:pt x="9880" y="2152"/>
                  <a:pt x="13677" y="4051"/>
                </a:cubicBezTo>
                <a:cubicBezTo>
                  <a:pt x="16046" y="5235"/>
                  <a:pt x="14749" y="9242"/>
                  <a:pt x="15123" y="11864"/>
                </a:cubicBezTo>
                <a:cubicBezTo>
                  <a:pt x="15222" y="12559"/>
                  <a:pt x="12396" y="11285"/>
                  <a:pt x="13098" y="11285"/>
                </a:cubicBezTo>
                <a:cubicBezTo>
                  <a:pt x="14462" y="11285"/>
                  <a:pt x="16184" y="11671"/>
                  <a:pt x="17149" y="10707"/>
                </a:cubicBezTo>
              </a:path>
            </a:pathLst>
          </a:custGeom>
          <a:noFill/>
          <a:ln cap="flat" cmpd="sng" w="9525">
            <a:solidFill>
              <a:schemeClr val="dk2"/>
            </a:solidFill>
            <a:prstDash val="solid"/>
            <a:round/>
            <a:headEnd len="med" w="med" type="none"/>
            <a:tailEnd len="med" w="med" type="none"/>
          </a:ln>
        </p:spPr>
      </p:sp>
      <p:sp>
        <p:nvSpPr>
          <p:cNvPr id="1736" name="Google Shape;1736;p113"/>
          <p:cNvSpPr txBox="1"/>
          <p:nvPr/>
        </p:nvSpPr>
        <p:spPr>
          <a:xfrm>
            <a:off x="2206425" y="3927675"/>
            <a:ext cx="1200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y-th position</a:t>
            </a:r>
            <a:endParaRPr>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14"/>
          <p:cNvSpPr txBox="1"/>
          <p:nvPr>
            <p:ph type="title"/>
          </p:nvPr>
        </p:nvSpPr>
        <p:spPr>
          <a:xfrm>
            <a:off x="628650" y="589625"/>
            <a:ext cx="7886700" cy="602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Link to Materials</a:t>
            </a:r>
            <a:endParaRPr/>
          </a:p>
        </p:txBody>
      </p:sp>
      <p:pic>
        <p:nvPicPr>
          <p:cNvPr id="1742" name="Google Shape;1742;p114"/>
          <p:cNvPicPr preferRelativeResize="0"/>
          <p:nvPr/>
        </p:nvPicPr>
        <p:blipFill>
          <a:blip r:embed="rId3">
            <a:alphaModFix/>
          </a:blip>
          <a:stretch>
            <a:fillRect/>
          </a:stretch>
        </p:blipFill>
        <p:spPr>
          <a:xfrm>
            <a:off x="1880600" y="1632175"/>
            <a:ext cx="1690125" cy="1690125"/>
          </a:xfrm>
          <a:prstGeom prst="rect">
            <a:avLst/>
          </a:prstGeom>
          <a:noFill/>
          <a:ln>
            <a:noFill/>
          </a:ln>
        </p:spPr>
      </p:pic>
      <p:sp>
        <p:nvSpPr>
          <p:cNvPr id="1743" name="Google Shape;1743;p114"/>
          <p:cNvSpPr txBox="1"/>
          <p:nvPr/>
        </p:nvSpPr>
        <p:spPr>
          <a:xfrm>
            <a:off x="2240250" y="3322300"/>
            <a:ext cx="10149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Slides</a:t>
            </a:r>
            <a:endParaRPr sz="2100">
              <a:solidFill>
                <a:schemeClr val="dk1"/>
              </a:solidFill>
            </a:endParaRPr>
          </a:p>
        </p:txBody>
      </p:sp>
      <p:sp>
        <p:nvSpPr>
          <p:cNvPr id="1744" name="Google Shape;1744;p114"/>
          <p:cNvSpPr txBox="1"/>
          <p:nvPr/>
        </p:nvSpPr>
        <p:spPr>
          <a:xfrm>
            <a:off x="5483600" y="3322300"/>
            <a:ext cx="15207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rPr>
              <a:t>Practicals</a:t>
            </a:r>
            <a:endParaRPr sz="2100">
              <a:solidFill>
                <a:schemeClr val="dk1"/>
              </a:solidFill>
            </a:endParaRPr>
          </a:p>
        </p:txBody>
      </p:sp>
      <p:pic>
        <p:nvPicPr>
          <p:cNvPr id="1745" name="Google Shape;1745;p114"/>
          <p:cNvPicPr preferRelativeResize="0"/>
          <p:nvPr/>
        </p:nvPicPr>
        <p:blipFill>
          <a:blip r:embed="rId4">
            <a:alphaModFix/>
          </a:blip>
          <a:stretch>
            <a:fillRect/>
          </a:stretch>
        </p:blipFill>
        <p:spPr>
          <a:xfrm>
            <a:off x="5314175" y="1632174"/>
            <a:ext cx="1690125" cy="16901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pic>
        <p:nvPicPr>
          <p:cNvPr id="1750" name="Google Shape;1750;p115"/>
          <p:cNvPicPr preferRelativeResize="0"/>
          <p:nvPr/>
        </p:nvPicPr>
        <p:blipFill rotWithShape="1">
          <a:blip r:embed="rId3">
            <a:alphaModFix/>
          </a:blip>
          <a:srcRect b="6306" l="0" r="0" t="21184"/>
          <a:stretch/>
        </p:blipFill>
        <p:spPr>
          <a:xfrm>
            <a:off x="1" y="515045"/>
            <a:ext cx="9143999" cy="3904555"/>
          </a:xfrm>
          <a:prstGeom prst="rect">
            <a:avLst/>
          </a:prstGeom>
          <a:noFill/>
          <a:ln>
            <a:noFill/>
          </a:ln>
        </p:spPr>
      </p:pic>
      <p:sp>
        <p:nvSpPr>
          <p:cNvPr id="1751" name="Google Shape;1751;p115"/>
          <p:cNvSpPr/>
          <p:nvPr/>
        </p:nvSpPr>
        <p:spPr>
          <a:xfrm>
            <a:off x="0" y="515045"/>
            <a:ext cx="9144000" cy="3904556"/>
          </a:xfrm>
          <a:prstGeom prst="rect">
            <a:avLst/>
          </a:prstGeom>
          <a:gradFill>
            <a:gsLst>
              <a:gs pos="0">
                <a:srgbClr val="008FBC">
                  <a:alpha val="20784"/>
                </a:srgbClr>
              </a:gs>
              <a:gs pos="100000">
                <a:srgbClr val="008FBC">
                  <a:alpha val="41960"/>
                </a:srgbClr>
              </a:gs>
            </a:gsLst>
            <a:lin ang="5400000"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52" name="Google Shape;1752;p115"/>
          <p:cNvSpPr txBox="1"/>
          <p:nvPr>
            <p:ph idx="1" type="body"/>
          </p:nvPr>
        </p:nvSpPr>
        <p:spPr>
          <a:xfrm>
            <a:off x="2775719" y="2202636"/>
            <a:ext cx="3978780" cy="1183006"/>
          </a:xfrm>
          <a:prstGeom prst="rect">
            <a:avLst/>
          </a:prstGeom>
          <a:noFill/>
          <a:ln>
            <a:noFill/>
          </a:ln>
        </p:spPr>
        <p:txBody>
          <a:bodyPr anchorCtr="0" anchor="t" bIns="34275" lIns="68575" spcFirstLastPara="1" rIns="68575" wrap="square" tIns="34275">
            <a:normAutofit/>
          </a:bodyPr>
          <a:lstStyle/>
          <a:p>
            <a:pPr indent="0" lvl="0" marL="0" rtl="0" algn="ctr">
              <a:lnSpc>
                <a:spcPct val="80000"/>
              </a:lnSpc>
              <a:spcBef>
                <a:spcPts val="0"/>
              </a:spcBef>
              <a:spcAft>
                <a:spcPts val="0"/>
              </a:spcAft>
              <a:buClr>
                <a:srgbClr val="C00000"/>
              </a:buClr>
              <a:buSzPts val="4200"/>
              <a:buNone/>
            </a:pPr>
            <a:r>
              <a:rPr lang="en-GB">
                <a:solidFill>
                  <a:srgbClr val="C00000"/>
                </a:solidFill>
              </a:rPr>
              <a:t>Thank you!</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16"/>
          <p:cNvSpPr txBox="1"/>
          <p:nvPr>
            <p:ph idx="1" type="body"/>
          </p:nvPr>
        </p:nvSpPr>
        <p:spPr>
          <a:xfrm>
            <a:off x="202073" y="1935314"/>
            <a:ext cx="3621447" cy="591503"/>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t/>
            </a:r>
            <a:endParaRPr/>
          </a:p>
        </p:txBody>
      </p:sp>
      <p:sp>
        <p:nvSpPr>
          <p:cNvPr id="1758" name="Google Shape;1758;p116"/>
          <p:cNvSpPr txBox="1"/>
          <p:nvPr>
            <p:ph idx="2" type="body"/>
          </p:nvPr>
        </p:nvSpPr>
        <p:spPr>
          <a:xfrm>
            <a:off x="202072" y="3429216"/>
            <a:ext cx="3621448" cy="253002"/>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dk1"/>
              </a:buClr>
              <a:buSzPts val="1200"/>
              <a:buFont typeface="Open Sans"/>
              <a:buNone/>
            </a:pPr>
            <a:r>
              <a:t/>
            </a:r>
            <a:endParaRPr/>
          </a:p>
        </p:txBody>
      </p:sp>
      <p:sp>
        <p:nvSpPr>
          <p:cNvPr id="1759" name="Google Shape;1759;p116"/>
          <p:cNvSpPr txBox="1"/>
          <p:nvPr>
            <p:ph idx="3" type="body"/>
          </p:nvPr>
        </p:nvSpPr>
        <p:spPr>
          <a:xfrm>
            <a:off x="202072" y="3679724"/>
            <a:ext cx="3621448" cy="253002"/>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dk1"/>
              </a:buClr>
              <a:buSzPts val="1200"/>
              <a:buFont typeface="Open Sans"/>
              <a:buNone/>
            </a:pPr>
            <a:r>
              <a:t/>
            </a:r>
            <a:endParaRPr/>
          </a:p>
        </p:txBody>
      </p:sp>
      <p:sp>
        <p:nvSpPr>
          <p:cNvPr id="1760" name="Google Shape;1760;p116"/>
          <p:cNvSpPr/>
          <p:nvPr/>
        </p:nvSpPr>
        <p:spPr>
          <a:xfrm>
            <a:off x="4572000" y="2286298"/>
            <a:ext cx="4268987" cy="4268987"/>
          </a:xfrm>
          <a:prstGeom prst="blockArc">
            <a:avLst>
              <a:gd fmla="val 10800000" name="adj1"/>
              <a:gd fmla="val 0" name="adj2"/>
              <a:gd fmla="val 25000" name="adj3"/>
            </a:avLst>
          </a:prstGeom>
          <a:solidFill>
            <a:srgbClr val="008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17"/>
          <p:cNvSpPr txBox="1"/>
          <p:nvPr>
            <p:ph idx="1" type="body"/>
          </p:nvPr>
        </p:nvSpPr>
        <p:spPr>
          <a:xfrm>
            <a:off x="202072" y="1935314"/>
            <a:ext cx="8655466" cy="591503"/>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4200"/>
              <a:buFont typeface="Playfair Display"/>
              <a:buNone/>
            </a:pPr>
            <a:r>
              <a:t/>
            </a:r>
            <a:endParaRPr/>
          </a:p>
        </p:txBody>
      </p:sp>
      <p:sp>
        <p:nvSpPr>
          <p:cNvPr id="1766" name="Google Shape;1766;p117"/>
          <p:cNvSpPr txBox="1"/>
          <p:nvPr>
            <p:ph idx="2" type="body"/>
          </p:nvPr>
        </p:nvSpPr>
        <p:spPr>
          <a:xfrm>
            <a:off x="202072" y="3480526"/>
            <a:ext cx="8655466" cy="201692"/>
          </a:xfrm>
          <a:prstGeom prst="rect">
            <a:avLst/>
          </a:prstGeom>
          <a:noFill/>
          <a:ln>
            <a:noFill/>
          </a:ln>
        </p:spPr>
        <p:txBody>
          <a:bodyPr anchorCtr="0" anchor="t" bIns="34275" lIns="68575" spcFirstLastPara="1" rIns="68575" wrap="square" tIns="34275">
            <a:normAutofit fontScale="85000" lnSpcReduction="20000"/>
          </a:bodyPr>
          <a:lstStyle/>
          <a:p>
            <a:pPr indent="0" lvl="0" marL="0" marR="0" rtl="0" algn="l">
              <a:lnSpc>
                <a:spcPct val="100000"/>
              </a:lnSpc>
              <a:spcBef>
                <a:spcPts val="0"/>
              </a:spcBef>
              <a:spcAft>
                <a:spcPts val="0"/>
              </a:spcAft>
              <a:buClr>
                <a:schemeClr val="dk1"/>
              </a:buClr>
              <a:buSzPct val="100000"/>
              <a:buFont typeface="Open Sans"/>
              <a:buNone/>
            </a:pPr>
            <a:r>
              <a:t/>
            </a:r>
            <a:endParaRPr/>
          </a:p>
        </p:txBody>
      </p:sp>
      <p:sp>
        <p:nvSpPr>
          <p:cNvPr id="1767" name="Google Shape;1767;p117"/>
          <p:cNvSpPr txBox="1"/>
          <p:nvPr>
            <p:ph idx="3" type="body"/>
          </p:nvPr>
        </p:nvSpPr>
        <p:spPr>
          <a:xfrm>
            <a:off x="202072" y="3731033"/>
            <a:ext cx="8655466" cy="201692"/>
          </a:xfrm>
          <a:prstGeom prst="rect">
            <a:avLst/>
          </a:prstGeom>
          <a:noFill/>
          <a:ln>
            <a:noFill/>
          </a:ln>
        </p:spPr>
        <p:txBody>
          <a:bodyPr anchorCtr="0" anchor="t" bIns="34275" lIns="68575" spcFirstLastPara="1" rIns="68575" wrap="square" tIns="34275">
            <a:normAutofit fontScale="85000" lnSpcReduction="20000"/>
          </a:bodyPr>
          <a:lstStyle/>
          <a:p>
            <a:pPr indent="0" lvl="0" marL="0" marR="0" rtl="0" algn="l">
              <a:lnSpc>
                <a:spcPct val="100000"/>
              </a:lnSpc>
              <a:spcBef>
                <a:spcPts val="0"/>
              </a:spcBef>
              <a:spcAft>
                <a:spcPts val="0"/>
              </a:spcAft>
              <a:buClr>
                <a:schemeClr val="dk1"/>
              </a:buClr>
              <a:buSzPct val="100000"/>
              <a:buFont typeface="Open Sans"/>
              <a:buNone/>
            </a:pPr>
            <a:r>
              <a:t/>
            </a:r>
            <a:endParaRPr/>
          </a:p>
        </p:txBody>
      </p:sp>
      <p:sp>
        <p:nvSpPr>
          <p:cNvPr id="1768" name="Google Shape;1768;p117"/>
          <p:cNvSpPr/>
          <p:nvPr/>
        </p:nvSpPr>
        <p:spPr>
          <a:xfrm flipH="1" rot="10800000">
            <a:off x="4846320" y="-1867793"/>
            <a:ext cx="3720347" cy="3720347"/>
          </a:xfrm>
          <a:prstGeom prst="blockArc">
            <a:avLst>
              <a:gd fmla="val 10800000" name="adj1"/>
              <a:gd fmla="val 0" name="adj2"/>
              <a:gd fmla="val 25000" name="adj3"/>
            </a:avLst>
          </a:prstGeom>
          <a:solidFill>
            <a:srgbClr val="008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18"/>
          <p:cNvSpPr txBox="1"/>
          <p:nvPr>
            <p:ph idx="1" type="body"/>
          </p:nvPr>
        </p:nvSpPr>
        <p:spPr>
          <a:xfrm>
            <a:off x="233505" y="935891"/>
            <a:ext cx="4061400" cy="4053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80000"/>
              </a:lnSpc>
              <a:spcBef>
                <a:spcPts val="0"/>
              </a:spcBef>
              <a:spcAft>
                <a:spcPts val="0"/>
              </a:spcAft>
              <a:buClr>
                <a:srgbClr val="000000"/>
              </a:buClr>
              <a:buSzPts val="3400"/>
              <a:buFont typeface="Playfair Display"/>
              <a:buNone/>
            </a:pPr>
            <a:r>
              <a:t/>
            </a:r>
            <a:endParaRPr/>
          </a:p>
        </p:txBody>
      </p:sp>
      <p:sp>
        <p:nvSpPr>
          <p:cNvPr id="1774" name="Google Shape;1774;p118"/>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700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775" name="Google Shape;1775;p118"/>
          <p:cNvSpPr txBox="1"/>
          <p:nvPr>
            <p:ph idx="3" type="body"/>
          </p:nvPr>
        </p:nvSpPr>
        <p:spPr>
          <a:xfrm>
            <a:off x="253241" y="2411998"/>
            <a:ext cx="2605426"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76" name="Google Shape;1776;p118"/>
          <p:cNvSpPr txBox="1"/>
          <p:nvPr>
            <p:ph idx="4" type="body"/>
          </p:nvPr>
        </p:nvSpPr>
        <p:spPr>
          <a:xfrm>
            <a:off x="3261779" y="2411997"/>
            <a:ext cx="2605426"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77" name="Google Shape;1777;p118"/>
          <p:cNvSpPr txBox="1"/>
          <p:nvPr>
            <p:ph idx="5" type="body"/>
          </p:nvPr>
        </p:nvSpPr>
        <p:spPr>
          <a:xfrm>
            <a:off x="6270319" y="2411997"/>
            <a:ext cx="2605427"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19"/>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783" name="Google Shape;1783;p119"/>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784" name="Google Shape;1784;p119"/>
          <p:cNvSpPr txBox="1"/>
          <p:nvPr>
            <p:ph idx="3" type="body"/>
          </p:nvPr>
        </p:nvSpPr>
        <p:spPr>
          <a:xfrm>
            <a:off x="253241" y="2411998"/>
            <a:ext cx="187763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85" name="Google Shape;1785;p119"/>
          <p:cNvSpPr txBox="1"/>
          <p:nvPr>
            <p:ph idx="4" type="body"/>
          </p:nvPr>
        </p:nvSpPr>
        <p:spPr>
          <a:xfrm>
            <a:off x="2493755" y="2411997"/>
            <a:ext cx="187763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86" name="Google Shape;1786;p119"/>
          <p:cNvSpPr txBox="1"/>
          <p:nvPr>
            <p:ph idx="5" type="body"/>
          </p:nvPr>
        </p:nvSpPr>
        <p:spPr>
          <a:xfrm>
            <a:off x="4734268" y="2411997"/>
            <a:ext cx="1877639"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787" name="Google Shape;1787;p119"/>
          <p:cNvSpPr txBox="1"/>
          <p:nvPr>
            <p:ph idx="6" type="body"/>
          </p:nvPr>
        </p:nvSpPr>
        <p:spPr>
          <a:xfrm>
            <a:off x="6974782" y="2411997"/>
            <a:ext cx="187763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8"/>
          <p:cNvSpPr txBox="1"/>
          <p:nvPr>
            <p:ph type="title"/>
          </p:nvPr>
        </p:nvSpPr>
        <p:spPr>
          <a:xfrm>
            <a:off x="628650" y="589625"/>
            <a:ext cx="7886700" cy="602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Playfair Display"/>
              <a:buNone/>
            </a:pPr>
            <a:r>
              <a:rPr lang="en-GB"/>
              <a:t>What is machine learning?</a:t>
            </a:r>
            <a:endParaRPr/>
          </a:p>
        </p:txBody>
      </p:sp>
      <p:sp>
        <p:nvSpPr>
          <p:cNvPr id="258" name="Google Shape;258;p48"/>
          <p:cNvSpPr txBox="1"/>
          <p:nvPr>
            <p:ph idx="1" type="body"/>
          </p:nvPr>
        </p:nvSpPr>
        <p:spPr>
          <a:xfrm>
            <a:off x="628650" y="1369219"/>
            <a:ext cx="7886700" cy="2910201"/>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800"/>
              </a:spcBef>
              <a:spcAft>
                <a:spcPts val="0"/>
              </a:spcAft>
              <a:buClr>
                <a:schemeClr val="dk1"/>
              </a:buClr>
              <a:buSzPts val="2100"/>
              <a:buNone/>
            </a:pPr>
            <a:r>
              <a:t/>
            </a:r>
            <a:endParaRPr/>
          </a:p>
        </p:txBody>
      </p:sp>
      <p:sp>
        <p:nvSpPr>
          <p:cNvPr id="259" name="Google Shape;259;p4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20"/>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793" name="Google Shape;1793;p120"/>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794" name="Google Shape;1794;p120"/>
          <p:cNvSpPr txBox="1"/>
          <p:nvPr>
            <p:ph idx="3" type="body"/>
          </p:nvPr>
        </p:nvSpPr>
        <p:spPr>
          <a:xfrm>
            <a:off x="253240" y="3565240"/>
            <a:ext cx="4061318" cy="75709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795" name="Google Shape;1795;p120"/>
          <p:cNvSpPr txBox="1"/>
          <p:nvPr>
            <p:ph idx="4" type="body"/>
          </p:nvPr>
        </p:nvSpPr>
        <p:spPr>
          <a:xfrm>
            <a:off x="4710940" y="3565240"/>
            <a:ext cx="4061318" cy="75709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796" name="Google Shape;1796;p120"/>
          <p:cNvSpPr/>
          <p:nvPr>
            <p:ph idx="5" type="pic"/>
          </p:nvPr>
        </p:nvSpPr>
        <p:spPr>
          <a:xfrm>
            <a:off x="253008" y="1917454"/>
            <a:ext cx="4089202" cy="1491707"/>
          </a:xfrm>
          <a:prstGeom prst="rect">
            <a:avLst/>
          </a:prstGeom>
          <a:solidFill>
            <a:srgbClr val="F2F2F2"/>
          </a:solidFill>
          <a:ln>
            <a:noFill/>
          </a:ln>
        </p:spPr>
      </p:sp>
      <p:sp>
        <p:nvSpPr>
          <p:cNvPr id="1797" name="Google Shape;1797;p120"/>
          <p:cNvSpPr/>
          <p:nvPr>
            <p:ph idx="6" type="pic"/>
          </p:nvPr>
        </p:nvSpPr>
        <p:spPr>
          <a:xfrm>
            <a:off x="4702884" y="1914270"/>
            <a:ext cx="4069374" cy="1491707"/>
          </a:xfrm>
          <a:prstGeom prst="rect">
            <a:avLst/>
          </a:prstGeom>
          <a:solidFill>
            <a:srgbClr val="F2F2F2"/>
          </a:solidFill>
          <a:ln>
            <a:noFill/>
          </a:ln>
        </p:spPr>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21"/>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03" name="Google Shape;1803;p121"/>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04" name="Google Shape;1804;p121"/>
          <p:cNvSpPr txBox="1"/>
          <p:nvPr>
            <p:ph idx="3" type="body"/>
          </p:nvPr>
        </p:nvSpPr>
        <p:spPr>
          <a:xfrm>
            <a:off x="253241" y="3218002"/>
            <a:ext cx="2605426" cy="99115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05" name="Google Shape;1805;p121"/>
          <p:cNvSpPr txBox="1"/>
          <p:nvPr>
            <p:ph idx="4" type="body"/>
          </p:nvPr>
        </p:nvSpPr>
        <p:spPr>
          <a:xfrm>
            <a:off x="3261779" y="3218002"/>
            <a:ext cx="2605426" cy="99115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06" name="Google Shape;1806;p121"/>
          <p:cNvSpPr txBox="1"/>
          <p:nvPr>
            <p:ph idx="5" type="body"/>
          </p:nvPr>
        </p:nvSpPr>
        <p:spPr>
          <a:xfrm>
            <a:off x="6270319" y="3218002"/>
            <a:ext cx="2605427" cy="99115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07" name="Google Shape;1807;p121"/>
          <p:cNvSpPr/>
          <p:nvPr>
            <p:ph idx="6" type="pic"/>
          </p:nvPr>
        </p:nvSpPr>
        <p:spPr>
          <a:xfrm>
            <a:off x="253241" y="1914270"/>
            <a:ext cx="2605426" cy="1147653"/>
          </a:xfrm>
          <a:prstGeom prst="rect">
            <a:avLst/>
          </a:prstGeom>
          <a:solidFill>
            <a:srgbClr val="F2F2F2"/>
          </a:solidFill>
          <a:ln>
            <a:noFill/>
          </a:ln>
        </p:spPr>
      </p:sp>
      <p:sp>
        <p:nvSpPr>
          <p:cNvPr id="1808" name="Google Shape;1808;p121"/>
          <p:cNvSpPr/>
          <p:nvPr>
            <p:ph idx="7" type="pic"/>
          </p:nvPr>
        </p:nvSpPr>
        <p:spPr>
          <a:xfrm>
            <a:off x="3269287" y="1914270"/>
            <a:ext cx="2605426" cy="1147653"/>
          </a:xfrm>
          <a:prstGeom prst="rect">
            <a:avLst/>
          </a:prstGeom>
          <a:solidFill>
            <a:srgbClr val="F2F2F2"/>
          </a:solidFill>
          <a:ln>
            <a:noFill/>
          </a:ln>
        </p:spPr>
      </p:sp>
      <p:sp>
        <p:nvSpPr>
          <p:cNvPr id="1809" name="Google Shape;1809;p121"/>
          <p:cNvSpPr/>
          <p:nvPr>
            <p:ph idx="8" type="pic"/>
          </p:nvPr>
        </p:nvSpPr>
        <p:spPr>
          <a:xfrm>
            <a:off x="6285334" y="1914270"/>
            <a:ext cx="2605427" cy="1147653"/>
          </a:xfrm>
          <a:prstGeom prst="rect">
            <a:avLst/>
          </a:prstGeom>
          <a:solidFill>
            <a:srgbClr val="F2F2F2"/>
          </a:solidFill>
          <a:ln>
            <a:noFill/>
          </a:ln>
        </p:spPr>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22"/>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15" name="Google Shape;1815;p122"/>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16" name="Google Shape;1816;p122"/>
          <p:cNvSpPr txBox="1"/>
          <p:nvPr>
            <p:ph idx="3" type="body"/>
          </p:nvPr>
        </p:nvSpPr>
        <p:spPr>
          <a:xfrm>
            <a:off x="253241" y="3240056"/>
            <a:ext cx="1877638" cy="969105"/>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17" name="Google Shape;1817;p122"/>
          <p:cNvSpPr txBox="1"/>
          <p:nvPr>
            <p:ph idx="4" type="body"/>
          </p:nvPr>
        </p:nvSpPr>
        <p:spPr>
          <a:xfrm>
            <a:off x="2493755" y="3240056"/>
            <a:ext cx="1877638" cy="969105"/>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18" name="Google Shape;1818;p122"/>
          <p:cNvSpPr txBox="1"/>
          <p:nvPr>
            <p:ph idx="5" type="body"/>
          </p:nvPr>
        </p:nvSpPr>
        <p:spPr>
          <a:xfrm>
            <a:off x="4734268" y="3240056"/>
            <a:ext cx="1877639" cy="969105"/>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19" name="Google Shape;1819;p122"/>
          <p:cNvSpPr txBox="1"/>
          <p:nvPr>
            <p:ph idx="6" type="body"/>
          </p:nvPr>
        </p:nvSpPr>
        <p:spPr>
          <a:xfrm>
            <a:off x="6974782" y="3240056"/>
            <a:ext cx="1877638" cy="969105"/>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800"/>
              <a:buFont typeface="Open Sans"/>
              <a:buNone/>
            </a:pPr>
            <a:r>
              <a:t/>
            </a:r>
            <a:endParaRPr/>
          </a:p>
        </p:txBody>
      </p:sp>
      <p:sp>
        <p:nvSpPr>
          <p:cNvPr id="1820" name="Google Shape;1820;p122"/>
          <p:cNvSpPr/>
          <p:nvPr>
            <p:ph idx="7" type="pic"/>
          </p:nvPr>
        </p:nvSpPr>
        <p:spPr>
          <a:xfrm>
            <a:off x="253241" y="1914270"/>
            <a:ext cx="1877639" cy="1147653"/>
          </a:xfrm>
          <a:prstGeom prst="rect">
            <a:avLst/>
          </a:prstGeom>
          <a:solidFill>
            <a:srgbClr val="F2F2F2"/>
          </a:solidFill>
          <a:ln>
            <a:noFill/>
          </a:ln>
        </p:spPr>
      </p:sp>
      <p:sp>
        <p:nvSpPr>
          <p:cNvPr id="1821" name="Google Shape;1821;p122"/>
          <p:cNvSpPr/>
          <p:nvPr>
            <p:ph idx="8" type="pic"/>
          </p:nvPr>
        </p:nvSpPr>
        <p:spPr>
          <a:xfrm>
            <a:off x="2493755" y="1914270"/>
            <a:ext cx="1877639" cy="1147653"/>
          </a:xfrm>
          <a:prstGeom prst="rect">
            <a:avLst/>
          </a:prstGeom>
          <a:solidFill>
            <a:srgbClr val="F2F2F2"/>
          </a:solidFill>
          <a:ln>
            <a:noFill/>
          </a:ln>
        </p:spPr>
      </p:sp>
      <p:sp>
        <p:nvSpPr>
          <p:cNvPr id="1822" name="Google Shape;1822;p122"/>
          <p:cNvSpPr/>
          <p:nvPr>
            <p:ph idx="9" type="pic"/>
          </p:nvPr>
        </p:nvSpPr>
        <p:spPr>
          <a:xfrm>
            <a:off x="4734268" y="1914270"/>
            <a:ext cx="1877639" cy="1147653"/>
          </a:xfrm>
          <a:prstGeom prst="rect">
            <a:avLst/>
          </a:prstGeom>
          <a:solidFill>
            <a:srgbClr val="F2F2F2"/>
          </a:solidFill>
          <a:ln>
            <a:noFill/>
          </a:ln>
        </p:spPr>
      </p:sp>
      <p:sp>
        <p:nvSpPr>
          <p:cNvPr id="1823" name="Google Shape;1823;p122"/>
          <p:cNvSpPr/>
          <p:nvPr>
            <p:ph idx="13" type="pic"/>
          </p:nvPr>
        </p:nvSpPr>
        <p:spPr>
          <a:xfrm>
            <a:off x="6974782" y="1914270"/>
            <a:ext cx="1877639" cy="1147653"/>
          </a:xfrm>
          <a:prstGeom prst="rect">
            <a:avLst/>
          </a:prstGeom>
          <a:solidFill>
            <a:srgbClr val="F2F2F2"/>
          </a:solidFill>
          <a:ln>
            <a:noFill/>
          </a:ln>
        </p:spPr>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23"/>
          <p:cNvSpPr txBox="1"/>
          <p:nvPr>
            <p:ph idx="1" type="body"/>
          </p:nvPr>
        </p:nvSpPr>
        <p:spPr>
          <a:xfrm>
            <a:off x="4825508"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29" name="Google Shape;1829;p123"/>
          <p:cNvSpPr txBox="1"/>
          <p:nvPr>
            <p:ph idx="2" type="body"/>
          </p:nvPr>
        </p:nvSpPr>
        <p:spPr>
          <a:xfrm>
            <a:off x="4825508"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30" name="Google Shape;1830;p123"/>
          <p:cNvSpPr txBox="1"/>
          <p:nvPr>
            <p:ph idx="3" type="body"/>
          </p:nvPr>
        </p:nvSpPr>
        <p:spPr>
          <a:xfrm>
            <a:off x="4845243"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31" name="Google Shape;1831;p123"/>
          <p:cNvSpPr/>
          <p:nvPr>
            <p:ph idx="4" type="pic"/>
          </p:nvPr>
        </p:nvSpPr>
        <p:spPr>
          <a:xfrm>
            <a:off x="0" y="-2858"/>
            <a:ext cx="4497705" cy="4438355"/>
          </a:xfrm>
          <a:prstGeom prst="rect">
            <a:avLst/>
          </a:prstGeom>
          <a:solidFill>
            <a:srgbClr val="F2F2F2"/>
          </a:solidFill>
          <a:ln>
            <a:noFill/>
          </a:ln>
        </p:spPr>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24"/>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37" name="Google Shape;1837;p124"/>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38" name="Google Shape;1838;p124"/>
          <p:cNvSpPr txBox="1"/>
          <p:nvPr>
            <p:ph idx="3"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39" name="Google Shape;1839;p124"/>
          <p:cNvSpPr/>
          <p:nvPr>
            <p:ph idx="4" type="pic"/>
          </p:nvPr>
        </p:nvSpPr>
        <p:spPr>
          <a:xfrm>
            <a:off x="4646295" y="-2858"/>
            <a:ext cx="4497705" cy="4438355"/>
          </a:xfrm>
          <a:prstGeom prst="rect">
            <a:avLst/>
          </a:prstGeom>
          <a:solidFill>
            <a:srgbClr val="F2F2F2"/>
          </a:solidFill>
          <a:ln>
            <a:noFill/>
          </a:ln>
        </p:spPr>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25"/>
          <p:cNvSpPr/>
          <p:nvPr/>
        </p:nvSpPr>
        <p:spPr>
          <a:xfrm>
            <a:off x="4572000" y="0"/>
            <a:ext cx="4572001" cy="4416029"/>
          </a:xfrm>
          <a:prstGeom prst="rect">
            <a:avLst/>
          </a:prstGeom>
          <a:solidFill>
            <a:srgbClr val="008FB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45" name="Google Shape;1845;p125"/>
          <p:cNvSpPr txBox="1"/>
          <p:nvPr>
            <p:ph idx="1" type="body"/>
          </p:nvPr>
        </p:nvSpPr>
        <p:spPr>
          <a:xfrm>
            <a:off x="5029200" y="1034951"/>
            <a:ext cx="3817620" cy="2754095"/>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lt1"/>
              </a:buClr>
              <a:buSzPts val="2100"/>
              <a:buFont typeface="Playfair Display"/>
              <a:buNone/>
            </a:pPr>
            <a:r>
              <a:t/>
            </a:r>
            <a:endParaRPr i="0"/>
          </a:p>
        </p:txBody>
      </p:sp>
      <p:sp>
        <p:nvSpPr>
          <p:cNvPr id="1846" name="Google Shape;1846;p125"/>
          <p:cNvSpPr txBox="1"/>
          <p:nvPr>
            <p:ph idx="2" type="body"/>
          </p:nvPr>
        </p:nvSpPr>
        <p:spPr>
          <a:xfrm>
            <a:off x="5029200" y="3766185"/>
            <a:ext cx="3817620" cy="41144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800"/>
              <a:buNone/>
            </a:pPr>
            <a:r>
              <a:t/>
            </a:r>
            <a:endParaRPr/>
          </a:p>
        </p:txBody>
      </p:sp>
      <p:sp>
        <p:nvSpPr>
          <p:cNvPr id="1847" name="Google Shape;1847;p125"/>
          <p:cNvSpPr txBox="1"/>
          <p:nvPr>
            <p:ph idx="3"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48" name="Google Shape;1848;p125"/>
          <p:cNvSpPr txBox="1"/>
          <p:nvPr>
            <p:ph idx="4"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49" name="Google Shape;1849;p125"/>
          <p:cNvSpPr txBox="1"/>
          <p:nvPr>
            <p:ph idx="5"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26"/>
          <p:cNvSpPr txBox="1"/>
          <p:nvPr>
            <p:ph idx="1" type="body"/>
          </p:nvPr>
        </p:nvSpPr>
        <p:spPr>
          <a:xfrm>
            <a:off x="4710940" y="1000081"/>
            <a:ext cx="4061318" cy="60012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55" name="Google Shape;1855;p126"/>
          <p:cNvSpPr txBox="1"/>
          <p:nvPr>
            <p:ph idx="2" type="body"/>
          </p:nvPr>
        </p:nvSpPr>
        <p:spPr>
          <a:xfrm>
            <a:off x="4710940" y="1790656"/>
            <a:ext cx="4061318" cy="60012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56" name="Google Shape;1856;p126"/>
          <p:cNvSpPr txBox="1"/>
          <p:nvPr>
            <p:ph idx="3" type="body"/>
          </p:nvPr>
        </p:nvSpPr>
        <p:spPr>
          <a:xfrm>
            <a:off x="4710940" y="2581231"/>
            <a:ext cx="4061318" cy="60012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57" name="Google Shape;1857;p126"/>
          <p:cNvSpPr txBox="1"/>
          <p:nvPr>
            <p:ph idx="4" type="body"/>
          </p:nvPr>
        </p:nvSpPr>
        <p:spPr>
          <a:xfrm>
            <a:off x="4710940" y="3371806"/>
            <a:ext cx="4061318" cy="60012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58" name="Google Shape;1858;p126"/>
          <p:cNvSpPr txBox="1"/>
          <p:nvPr>
            <p:ph idx="5" type="body"/>
          </p:nvPr>
        </p:nvSpPr>
        <p:spPr>
          <a:xfrm>
            <a:off x="233505" y="931807"/>
            <a:ext cx="4061318" cy="218127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18497F"/>
              </a:buClr>
              <a:buSzPts val="2300"/>
              <a:buFont typeface="Playfair Display"/>
              <a:buNone/>
            </a:pPr>
            <a:r>
              <a:t/>
            </a:r>
            <a:endParaRPr>
              <a:solidFill>
                <a:srgbClr val="008FBC"/>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127"/>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64" name="Google Shape;1864;p127"/>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65" name="Google Shape;1865;p127"/>
          <p:cNvSpPr txBox="1"/>
          <p:nvPr>
            <p:ph idx="3"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66" name="Google Shape;1866;p127"/>
          <p:cNvSpPr txBox="1"/>
          <p:nvPr/>
        </p:nvSpPr>
        <p:spPr>
          <a:xfrm>
            <a:off x="5360837" y="2397263"/>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psum dolor sit amet, consectetur adipiscing elit, sed do eiusmod tempor incididunt§</a:t>
            </a:r>
            <a:endParaRPr sz="1100"/>
          </a:p>
        </p:txBody>
      </p:sp>
      <p:sp>
        <p:nvSpPr>
          <p:cNvPr id="1867" name="Google Shape;1867;p127"/>
          <p:cNvSpPr txBox="1"/>
          <p:nvPr/>
        </p:nvSpPr>
        <p:spPr>
          <a:xfrm>
            <a:off x="5360837" y="2893587"/>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sp>
        <p:nvSpPr>
          <p:cNvPr id="1868" name="Google Shape;1868;p127"/>
          <p:cNvSpPr txBox="1"/>
          <p:nvPr/>
        </p:nvSpPr>
        <p:spPr>
          <a:xfrm>
            <a:off x="5360837" y="3389911"/>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sp>
        <p:nvSpPr>
          <p:cNvPr id="1869" name="Google Shape;1869;p127"/>
          <p:cNvSpPr txBox="1"/>
          <p:nvPr/>
        </p:nvSpPr>
        <p:spPr>
          <a:xfrm>
            <a:off x="5360837" y="3886235"/>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pic>
        <p:nvPicPr>
          <p:cNvPr descr="Image" id="1870" name="Google Shape;1870;p127"/>
          <p:cNvPicPr preferRelativeResize="0"/>
          <p:nvPr/>
        </p:nvPicPr>
        <p:blipFill rotWithShape="1">
          <a:blip r:embed="rId3">
            <a:alphaModFix/>
          </a:blip>
          <a:srcRect b="0" l="0" r="0" t="0"/>
          <a:stretch/>
        </p:blipFill>
        <p:spPr>
          <a:xfrm>
            <a:off x="5030546" y="3427964"/>
            <a:ext cx="205740" cy="205741"/>
          </a:xfrm>
          <a:prstGeom prst="rect">
            <a:avLst/>
          </a:prstGeom>
          <a:noFill/>
          <a:ln>
            <a:noFill/>
          </a:ln>
        </p:spPr>
      </p:pic>
      <p:pic>
        <p:nvPicPr>
          <p:cNvPr descr="Image" id="1871" name="Google Shape;1871;p127"/>
          <p:cNvPicPr preferRelativeResize="0"/>
          <p:nvPr/>
        </p:nvPicPr>
        <p:blipFill rotWithShape="1">
          <a:blip r:embed="rId3">
            <a:alphaModFix/>
          </a:blip>
          <a:srcRect b="0" l="0" r="0" t="0"/>
          <a:stretch/>
        </p:blipFill>
        <p:spPr>
          <a:xfrm>
            <a:off x="5030546" y="2444782"/>
            <a:ext cx="205740" cy="205741"/>
          </a:xfrm>
          <a:prstGeom prst="rect">
            <a:avLst/>
          </a:prstGeom>
          <a:noFill/>
          <a:ln>
            <a:noFill/>
          </a:ln>
        </p:spPr>
      </p:pic>
      <p:pic>
        <p:nvPicPr>
          <p:cNvPr descr="Image" id="1872" name="Google Shape;1872;p127"/>
          <p:cNvPicPr preferRelativeResize="0"/>
          <p:nvPr/>
        </p:nvPicPr>
        <p:blipFill rotWithShape="1">
          <a:blip r:embed="rId3">
            <a:alphaModFix/>
          </a:blip>
          <a:srcRect b="0" l="0" r="0" t="0"/>
          <a:stretch/>
        </p:blipFill>
        <p:spPr>
          <a:xfrm>
            <a:off x="5030546" y="2936373"/>
            <a:ext cx="205740" cy="205741"/>
          </a:xfrm>
          <a:prstGeom prst="rect">
            <a:avLst/>
          </a:prstGeom>
          <a:noFill/>
          <a:ln>
            <a:noFill/>
          </a:ln>
        </p:spPr>
      </p:pic>
      <p:pic>
        <p:nvPicPr>
          <p:cNvPr descr="Image" id="1873" name="Google Shape;1873;p127"/>
          <p:cNvPicPr preferRelativeResize="0"/>
          <p:nvPr/>
        </p:nvPicPr>
        <p:blipFill rotWithShape="1">
          <a:blip r:embed="rId3">
            <a:alphaModFix/>
          </a:blip>
          <a:srcRect b="0" l="0" r="0" t="0"/>
          <a:stretch/>
        </p:blipFill>
        <p:spPr>
          <a:xfrm>
            <a:off x="5030546" y="3919555"/>
            <a:ext cx="205740" cy="205740"/>
          </a:xfrm>
          <a:prstGeom prst="rect">
            <a:avLst/>
          </a:prstGeom>
          <a:noFill/>
          <a:ln>
            <a:noFill/>
          </a:ln>
        </p:spPr>
      </p:pic>
      <p:sp>
        <p:nvSpPr>
          <p:cNvPr id="1874" name="Google Shape;1874;p127"/>
          <p:cNvSpPr txBox="1"/>
          <p:nvPr/>
        </p:nvSpPr>
        <p:spPr>
          <a:xfrm>
            <a:off x="5360837" y="1900938"/>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pic>
        <p:nvPicPr>
          <p:cNvPr descr="Image" id="1875" name="Google Shape;1875;p127"/>
          <p:cNvPicPr preferRelativeResize="0"/>
          <p:nvPr/>
        </p:nvPicPr>
        <p:blipFill rotWithShape="1">
          <a:blip r:embed="rId3">
            <a:alphaModFix/>
          </a:blip>
          <a:srcRect b="0" l="0" r="0" t="0"/>
          <a:stretch/>
        </p:blipFill>
        <p:spPr>
          <a:xfrm>
            <a:off x="5030546" y="1953191"/>
            <a:ext cx="205740" cy="205741"/>
          </a:xfrm>
          <a:prstGeom prst="rect">
            <a:avLst/>
          </a:prstGeom>
          <a:noFill/>
          <a:ln>
            <a:noFill/>
          </a:ln>
        </p:spPr>
      </p:pic>
      <p:sp>
        <p:nvSpPr>
          <p:cNvPr id="1876" name="Google Shape;1876;p127"/>
          <p:cNvSpPr txBox="1"/>
          <p:nvPr/>
        </p:nvSpPr>
        <p:spPr>
          <a:xfrm>
            <a:off x="5360837" y="1404614"/>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pic>
        <p:nvPicPr>
          <p:cNvPr descr="Image" id="1877" name="Google Shape;1877;p127"/>
          <p:cNvPicPr preferRelativeResize="0"/>
          <p:nvPr/>
        </p:nvPicPr>
        <p:blipFill rotWithShape="1">
          <a:blip r:embed="rId3">
            <a:alphaModFix/>
          </a:blip>
          <a:srcRect b="0" l="0" r="0" t="0"/>
          <a:stretch/>
        </p:blipFill>
        <p:spPr>
          <a:xfrm>
            <a:off x="5030546" y="1461600"/>
            <a:ext cx="205740" cy="205741"/>
          </a:xfrm>
          <a:prstGeom prst="rect">
            <a:avLst/>
          </a:prstGeom>
          <a:noFill/>
          <a:ln>
            <a:noFill/>
          </a:ln>
        </p:spPr>
      </p:pic>
      <p:sp>
        <p:nvSpPr>
          <p:cNvPr id="1878" name="Google Shape;1878;p127"/>
          <p:cNvSpPr txBox="1"/>
          <p:nvPr/>
        </p:nvSpPr>
        <p:spPr>
          <a:xfrm>
            <a:off x="5360837" y="908291"/>
            <a:ext cx="2776835" cy="329177"/>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chemeClr val="dk1"/>
                </a:solidFill>
                <a:latin typeface="Helvetica Neue"/>
                <a:ea typeface="Helvetica Neue"/>
                <a:cs typeface="Helvetica Neue"/>
                <a:sym typeface="Helvetica Neue"/>
              </a:rPr>
              <a:t>Lorem ipsum dolor sit amet, consectetur adipiscing elit, sed do eiusmod tempor incididunt§</a:t>
            </a:r>
            <a:endParaRPr sz="1100"/>
          </a:p>
        </p:txBody>
      </p:sp>
      <p:pic>
        <p:nvPicPr>
          <p:cNvPr descr="Image" id="1879" name="Google Shape;1879;p127"/>
          <p:cNvPicPr preferRelativeResize="0"/>
          <p:nvPr/>
        </p:nvPicPr>
        <p:blipFill rotWithShape="1">
          <a:blip r:embed="rId3">
            <a:alphaModFix/>
          </a:blip>
          <a:srcRect b="0" l="0" r="0" t="0"/>
          <a:stretch/>
        </p:blipFill>
        <p:spPr>
          <a:xfrm>
            <a:off x="5030546" y="970009"/>
            <a:ext cx="205740" cy="20574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28"/>
          <p:cNvSpPr/>
          <p:nvPr/>
        </p:nvSpPr>
        <p:spPr>
          <a:xfrm>
            <a:off x="4572000" y="-1"/>
            <a:ext cx="4572000" cy="4414838"/>
          </a:xfrm>
          <a:prstGeom prst="rect">
            <a:avLst/>
          </a:prstGeom>
          <a:solidFill>
            <a:srgbClr val="008FB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85" name="Google Shape;1885;p128"/>
          <p:cNvSpPr txBox="1"/>
          <p:nvPr>
            <p:ph idx="1" type="body"/>
          </p:nvPr>
        </p:nvSpPr>
        <p:spPr>
          <a:xfrm>
            <a:off x="233505" y="1012091"/>
            <a:ext cx="4061318" cy="405230"/>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80000"/>
              </a:lnSpc>
              <a:spcBef>
                <a:spcPts val="0"/>
              </a:spcBef>
              <a:spcAft>
                <a:spcPts val="0"/>
              </a:spcAft>
              <a:buClr>
                <a:srgbClr val="000000"/>
              </a:buClr>
              <a:buSzPct val="100000"/>
              <a:buFont typeface="Playfair Display"/>
              <a:buNone/>
            </a:pPr>
            <a:r>
              <a:t/>
            </a:r>
            <a:endParaRPr/>
          </a:p>
        </p:txBody>
      </p:sp>
      <p:sp>
        <p:nvSpPr>
          <p:cNvPr id="1886" name="Google Shape;1886;p128"/>
          <p:cNvSpPr txBox="1"/>
          <p:nvPr>
            <p:ph idx="2" type="body"/>
          </p:nvPr>
        </p:nvSpPr>
        <p:spPr>
          <a:xfrm>
            <a:off x="233505" y="1574394"/>
            <a:ext cx="4061318" cy="148679"/>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80000"/>
              </a:lnSpc>
              <a:spcBef>
                <a:spcPts val="0"/>
              </a:spcBef>
              <a:spcAft>
                <a:spcPts val="0"/>
              </a:spcAft>
              <a:buClr>
                <a:srgbClr val="000000"/>
              </a:buClr>
              <a:buSzPct val="100000"/>
              <a:buFont typeface="Open Sans"/>
              <a:buNone/>
            </a:pPr>
            <a:r>
              <a:t/>
            </a:r>
            <a:endParaRPr/>
          </a:p>
        </p:txBody>
      </p:sp>
      <p:sp>
        <p:nvSpPr>
          <p:cNvPr id="1887" name="Google Shape;1887;p128"/>
          <p:cNvSpPr txBox="1"/>
          <p:nvPr>
            <p:ph idx="3" type="body"/>
          </p:nvPr>
        </p:nvSpPr>
        <p:spPr>
          <a:xfrm>
            <a:off x="253240" y="2411998"/>
            <a:ext cx="4061318" cy="179716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00"/>
              <a:buFont typeface="Open Sans"/>
              <a:buNone/>
            </a:pPr>
            <a:r>
              <a:t/>
            </a:r>
            <a:endParaRPr/>
          </a:p>
        </p:txBody>
      </p:sp>
      <p:sp>
        <p:nvSpPr>
          <p:cNvPr id="1888" name="Google Shape;1888;p128"/>
          <p:cNvSpPr/>
          <p:nvPr/>
        </p:nvSpPr>
        <p:spPr>
          <a:xfrm>
            <a:off x="5047680" y="1457022"/>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89" name="Google Shape;1889;p128"/>
          <p:cNvSpPr txBox="1"/>
          <p:nvPr/>
        </p:nvSpPr>
        <p:spPr>
          <a:xfrm>
            <a:off x="5030546" y="2694725"/>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90" name="Google Shape;1890;p128"/>
          <p:cNvSpPr txBox="1"/>
          <p:nvPr/>
        </p:nvSpPr>
        <p:spPr>
          <a:xfrm>
            <a:off x="5030546" y="3255602"/>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91" name="Google Shape;1891;p128"/>
          <p:cNvSpPr txBox="1"/>
          <p:nvPr/>
        </p:nvSpPr>
        <p:spPr>
          <a:xfrm>
            <a:off x="5030546" y="3816480"/>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92" name="Google Shape;1892;p128"/>
          <p:cNvSpPr txBox="1"/>
          <p:nvPr/>
        </p:nvSpPr>
        <p:spPr>
          <a:xfrm>
            <a:off x="5030546" y="2133847"/>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93" name="Google Shape;1893;p128"/>
          <p:cNvSpPr txBox="1"/>
          <p:nvPr/>
        </p:nvSpPr>
        <p:spPr>
          <a:xfrm>
            <a:off x="5030546" y="1572969"/>
            <a:ext cx="2776835" cy="328985"/>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94" name="Google Shape;1894;p128"/>
          <p:cNvSpPr txBox="1"/>
          <p:nvPr/>
        </p:nvSpPr>
        <p:spPr>
          <a:xfrm>
            <a:off x="5030546" y="1012091"/>
            <a:ext cx="2776835" cy="328984"/>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0" lang="en-GB" sz="800">
                <a:solidFill>
                  <a:srgbClr val="FFFFFF"/>
                </a:solidFill>
                <a:latin typeface="Playfair Display"/>
                <a:ea typeface="Playfair Display"/>
                <a:cs typeface="Playfair Display"/>
                <a:sym typeface="Playfair Display"/>
              </a:rPr>
              <a:t>Lorem ipsum dolor sit amet, consectetur adipiscing elit, sed do eiusmod tempor incididunt§</a:t>
            </a:r>
            <a:endParaRPr sz="1100"/>
          </a:p>
        </p:txBody>
      </p:sp>
      <p:sp>
        <p:nvSpPr>
          <p:cNvPr id="1895" name="Google Shape;1895;p128"/>
          <p:cNvSpPr/>
          <p:nvPr/>
        </p:nvSpPr>
        <p:spPr>
          <a:xfrm>
            <a:off x="5047680" y="2017900"/>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96" name="Google Shape;1896;p128"/>
          <p:cNvSpPr/>
          <p:nvPr/>
        </p:nvSpPr>
        <p:spPr>
          <a:xfrm>
            <a:off x="5047680" y="2578777"/>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97" name="Google Shape;1897;p128"/>
          <p:cNvSpPr/>
          <p:nvPr/>
        </p:nvSpPr>
        <p:spPr>
          <a:xfrm>
            <a:off x="5047680" y="3139655"/>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98" name="Google Shape;1898;p128"/>
          <p:cNvSpPr/>
          <p:nvPr/>
        </p:nvSpPr>
        <p:spPr>
          <a:xfrm>
            <a:off x="5047680" y="3700533"/>
            <a:ext cx="432000" cy="1"/>
          </a:xfrm>
          <a:prstGeom prst="rect">
            <a:avLst/>
          </a:prstGeom>
          <a:noFill/>
          <a:ln cap="flat" cmpd="sng" w="762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29"/>
          <p:cNvSpPr txBox="1"/>
          <p:nvPr/>
        </p:nvSpPr>
        <p:spPr>
          <a:xfrm>
            <a:off x="1266581" y="1264304"/>
            <a:ext cx="6795380" cy="2254463"/>
          </a:xfrm>
          <a:prstGeom prst="rect">
            <a:avLst/>
          </a:prstGeom>
          <a:noFill/>
          <a:ln>
            <a:noFill/>
          </a:ln>
        </p:spPr>
        <p:txBody>
          <a:bodyPr anchorCtr="0" anchor="ctr" bIns="19050" lIns="19050" spcFirstLastPara="1" rIns="19050" wrap="square" tIns="19050">
            <a:spAutoFit/>
          </a:bodyPr>
          <a:lstStyle/>
          <a:p>
            <a:pPr indent="0" lvl="0" marL="0" marR="0" rtl="0" algn="l">
              <a:lnSpc>
                <a:spcPct val="80000"/>
              </a:lnSpc>
              <a:spcBef>
                <a:spcPts val="0"/>
              </a:spcBef>
              <a:spcAft>
                <a:spcPts val="0"/>
              </a:spcAft>
              <a:buNone/>
            </a:pPr>
            <a:r>
              <a:rPr b="0" i="1" lang="en-GB" sz="3000">
                <a:solidFill>
                  <a:schemeClr val="dk1"/>
                </a:solidFill>
                <a:latin typeface="Playfair Display"/>
                <a:ea typeface="Playfair Display"/>
                <a:cs typeface="Playfair Display"/>
                <a:sym typeface="Playfair Display"/>
              </a:rPr>
              <a:t>Lorem ipsum dolor sit amet, consectetur adipiscing elit, sed do eiusmod tempor incididunt ut labore et dolore magna aliqua. Ut enim ad minim veniam, quis nostrud exercitation ullamco laboris nisi ut aliquip ex ea commodo consequat.</a:t>
            </a:r>
            <a:endParaRPr sz="1100"/>
          </a:p>
        </p:txBody>
      </p:sp>
      <p:sp>
        <p:nvSpPr>
          <p:cNvPr id="1904" name="Google Shape;1904;p129"/>
          <p:cNvSpPr txBox="1"/>
          <p:nvPr/>
        </p:nvSpPr>
        <p:spPr>
          <a:xfrm>
            <a:off x="1266581" y="3683518"/>
            <a:ext cx="3080747" cy="195679"/>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1" lang="en-GB" sz="900">
                <a:solidFill>
                  <a:schemeClr val="dk1"/>
                </a:solidFill>
                <a:latin typeface="Helvetica Neue"/>
                <a:ea typeface="Helvetica Neue"/>
                <a:cs typeface="Helvetica Neue"/>
                <a:sym typeface="Helvetica Neue"/>
              </a:rPr>
              <a:t>Lorem ipsum dolor,</a:t>
            </a:r>
            <a:r>
              <a:rPr b="0" lang="en-GB" sz="900">
                <a:solidFill>
                  <a:schemeClr val="dk1"/>
                </a:solidFill>
                <a:latin typeface="Helvetica Neue"/>
                <a:ea typeface="Helvetica Neue"/>
                <a:cs typeface="Helvetica Neue"/>
                <a:sym typeface="Helvetica Neue"/>
              </a:rPr>
              <a:t> Sit amet consectetur adipiscing elit.</a:t>
            </a:r>
            <a:endParaRPr sz="1100"/>
          </a:p>
        </p:txBody>
      </p:sp>
      <p:sp>
        <p:nvSpPr>
          <p:cNvPr id="1905" name="Google Shape;1905;p129"/>
          <p:cNvSpPr/>
          <p:nvPr/>
        </p:nvSpPr>
        <p:spPr>
          <a:xfrm>
            <a:off x="0" y="4415096"/>
            <a:ext cx="9144000" cy="184666"/>
          </a:xfrm>
          <a:prstGeom prst="rect">
            <a:avLst/>
          </a:pr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pic>
        <p:nvPicPr>
          <p:cNvPr descr="Image" id="1906" name="Google Shape;1906;p129"/>
          <p:cNvPicPr preferRelativeResize="0"/>
          <p:nvPr/>
        </p:nvPicPr>
        <p:blipFill rotWithShape="1">
          <a:blip r:embed="rId3">
            <a:alphaModFix/>
          </a:blip>
          <a:srcRect b="0" l="0" r="0" t="0"/>
          <a:stretch/>
        </p:blipFill>
        <p:spPr>
          <a:xfrm>
            <a:off x="233505" y="4735437"/>
            <a:ext cx="1281962" cy="213957"/>
          </a:xfrm>
          <a:prstGeom prst="rect">
            <a:avLst/>
          </a:prstGeom>
          <a:noFill/>
          <a:ln>
            <a:noFill/>
          </a:ln>
        </p:spPr>
      </p:pic>
      <p:sp>
        <p:nvSpPr>
          <p:cNvPr id="1907" name="Google Shape;1907;p129"/>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3" name="Shape 263"/>
        <p:cNvGrpSpPr/>
        <p:nvPr/>
      </p:nvGrpSpPr>
      <p:grpSpPr>
        <a:xfrm>
          <a:off x="0" y="0"/>
          <a:ext cx="0" cy="0"/>
          <a:chOff x="0" y="0"/>
          <a:chExt cx="0" cy="0"/>
        </a:xfrm>
      </p:grpSpPr>
      <p:pic>
        <p:nvPicPr>
          <p:cNvPr descr="logo-id" id="264" name="Google Shape;264;p49">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265" name="Google Shape;265;p49"/>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600">
                <a:solidFill>
                  <a:srgbClr val="5B5B5B"/>
                </a:solidFill>
                <a:latin typeface="Roboto"/>
                <a:ea typeface="Roboto"/>
                <a:cs typeface="Roboto"/>
                <a:sym typeface="Roboto"/>
              </a:rPr>
              <a:t>What is machine learning?</a:t>
            </a:r>
            <a:endParaRPr b="1" sz="3600">
              <a:solidFill>
                <a:srgbClr val="5B5B5B"/>
              </a:solidFill>
              <a:latin typeface="Roboto"/>
              <a:ea typeface="Roboto"/>
              <a:cs typeface="Roboto"/>
              <a:sym typeface="Roboto"/>
            </a:endParaRPr>
          </a:p>
        </p:txBody>
      </p:sp>
      <p:sp>
        <p:nvSpPr>
          <p:cNvPr descr="footer-id" id="266" name="Google Shape;266;p49"/>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pic>
        <p:nvPicPr>
          <p:cNvPr descr="poll-type-id" id="267" name="Google Shape;267;p49">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130"/>
          <p:cNvSpPr/>
          <p:nvPr/>
        </p:nvSpPr>
        <p:spPr>
          <a:xfrm>
            <a:off x="0" y="0"/>
            <a:ext cx="9144000" cy="4415096"/>
          </a:xfrm>
          <a:prstGeom prst="rect">
            <a:avLst/>
          </a:prstGeom>
          <a:solidFill>
            <a:srgbClr val="008FB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13" name="Google Shape;1913;p130"/>
          <p:cNvSpPr txBox="1"/>
          <p:nvPr/>
        </p:nvSpPr>
        <p:spPr>
          <a:xfrm>
            <a:off x="1266581" y="1264304"/>
            <a:ext cx="6795380" cy="2254463"/>
          </a:xfrm>
          <a:prstGeom prst="rect">
            <a:avLst/>
          </a:prstGeom>
          <a:noFill/>
          <a:ln>
            <a:noFill/>
          </a:ln>
        </p:spPr>
        <p:txBody>
          <a:bodyPr anchorCtr="0" anchor="ctr" bIns="19050" lIns="19050" spcFirstLastPara="1" rIns="19050" wrap="square" tIns="19050">
            <a:spAutoFit/>
          </a:bodyPr>
          <a:lstStyle/>
          <a:p>
            <a:pPr indent="0" lvl="0" marL="0" marR="0" rtl="0" algn="l">
              <a:lnSpc>
                <a:spcPct val="80000"/>
              </a:lnSpc>
              <a:spcBef>
                <a:spcPts val="0"/>
              </a:spcBef>
              <a:spcAft>
                <a:spcPts val="0"/>
              </a:spcAft>
              <a:buNone/>
            </a:pPr>
            <a:r>
              <a:rPr b="0" i="1" lang="en-GB" sz="3000">
                <a:solidFill>
                  <a:schemeClr val="lt1"/>
                </a:solidFill>
                <a:latin typeface="Playfair Display"/>
                <a:ea typeface="Playfair Display"/>
                <a:cs typeface="Playfair Display"/>
                <a:sym typeface="Playfair Display"/>
              </a:rPr>
              <a:t>Lorem ipsum dolor sit amet, consectetur adipiscing elit, sed do eiusmod tempor incididunt ut labore et dolore magna aliqua. Ut enim ad minim veniam, quis nostrud exercitation ullamco laboris nisi ut aliquip ex ea commodo consequat.</a:t>
            </a:r>
            <a:endParaRPr sz="1100"/>
          </a:p>
        </p:txBody>
      </p:sp>
      <p:sp>
        <p:nvSpPr>
          <p:cNvPr id="1914" name="Google Shape;1914;p130"/>
          <p:cNvSpPr txBox="1"/>
          <p:nvPr/>
        </p:nvSpPr>
        <p:spPr>
          <a:xfrm>
            <a:off x="1266581" y="3683518"/>
            <a:ext cx="3080747" cy="195679"/>
          </a:xfrm>
          <a:prstGeom prst="rect">
            <a:avLst/>
          </a:prstGeom>
          <a:noFill/>
          <a:ln>
            <a:noFill/>
          </a:ln>
        </p:spPr>
        <p:txBody>
          <a:bodyPr anchorCtr="0" anchor="ctr" bIns="19050" lIns="19050" spcFirstLastPara="1" rIns="19050" wrap="square" tIns="19050">
            <a:spAutoFit/>
          </a:bodyPr>
          <a:lstStyle/>
          <a:p>
            <a:pPr indent="0" lvl="0" marL="0" marR="0" rtl="0" algn="l">
              <a:lnSpc>
                <a:spcPct val="120000"/>
              </a:lnSpc>
              <a:spcBef>
                <a:spcPts val="0"/>
              </a:spcBef>
              <a:spcAft>
                <a:spcPts val="0"/>
              </a:spcAft>
              <a:buNone/>
            </a:pPr>
            <a:r>
              <a:rPr b="1" lang="en-GB" sz="900">
                <a:solidFill>
                  <a:schemeClr val="lt1"/>
                </a:solidFill>
                <a:latin typeface="Helvetica Neue"/>
                <a:ea typeface="Helvetica Neue"/>
                <a:cs typeface="Helvetica Neue"/>
                <a:sym typeface="Helvetica Neue"/>
              </a:rPr>
              <a:t>Lorem ipsum dolor,</a:t>
            </a:r>
            <a:r>
              <a:rPr b="0" lang="en-GB" sz="900">
                <a:solidFill>
                  <a:schemeClr val="lt1"/>
                </a:solidFill>
                <a:latin typeface="Helvetica Neue"/>
                <a:ea typeface="Helvetica Neue"/>
                <a:cs typeface="Helvetica Neue"/>
                <a:sym typeface="Helvetica Neue"/>
              </a:rPr>
              <a:t> Sit amet consectetur adipiscing elit.</a:t>
            </a:r>
            <a:endParaRPr sz="1100"/>
          </a:p>
        </p:txBody>
      </p:sp>
      <p:sp>
        <p:nvSpPr>
          <p:cNvPr id="1915" name="Google Shape;1915;p130"/>
          <p:cNvSpPr/>
          <p:nvPr/>
        </p:nvSpPr>
        <p:spPr>
          <a:xfrm>
            <a:off x="0" y="4415096"/>
            <a:ext cx="9144000" cy="184666"/>
          </a:xfrm>
          <a:prstGeom prst="rect">
            <a:avLst/>
          </a:pr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alibri"/>
              <a:ea typeface="Calibri"/>
              <a:cs typeface="Calibri"/>
              <a:sym typeface="Calibri"/>
            </a:endParaRPr>
          </a:p>
        </p:txBody>
      </p:sp>
      <p:pic>
        <p:nvPicPr>
          <p:cNvPr descr="Image" id="1916" name="Google Shape;1916;p130"/>
          <p:cNvPicPr preferRelativeResize="0"/>
          <p:nvPr/>
        </p:nvPicPr>
        <p:blipFill rotWithShape="1">
          <a:blip r:embed="rId3">
            <a:alphaModFix/>
          </a:blip>
          <a:srcRect b="0" l="0" r="0" t="0"/>
          <a:stretch/>
        </p:blipFill>
        <p:spPr>
          <a:xfrm>
            <a:off x="233505" y="4735437"/>
            <a:ext cx="1281962" cy="213957"/>
          </a:xfrm>
          <a:prstGeom prst="rect">
            <a:avLst/>
          </a:prstGeom>
          <a:noFill/>
          <a:ln>
            <a:noFill/>
          </a:ln>
        </p:spPr>
      </p:pic>
      <p:sp>
        <p:nvSpPr>
          <p:cNvPr id="1917" name="Google Shape;1917;p130"/>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cxnSp>
        <p:nvCxnSpPr>
          <p:cNvPr id="1922" name="Google Shape;1922;p131"/>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1923" name="Google Shape;1923;p131"/>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24" name="Google Shape;1924;p131"/>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graphicFrame>
        <p:nvGraphicFramePr>
          <p:cNvPr id="1925" name="Google Shape;1925;p131"/>
          <p:cNvGraphicFramePr/>
          <p:nvPr/>
        </p:nvGraphicFramePr>
        <p:xfrm>
          <a:off x="3590924" y="833900"/>
          <a:ext cx="3000000" cy="3000000"/>
        </p:xfrm>
        <a:graphic>
          <a:graphicData uri="http://schemas.openxmlformats.org/drawingml/2006/table">
            <a:tbl>
              <a:tblPr bandRow="1" firstRow="1">
                <a:noFill/>
                <a:tableStyleId>{ABE977E7-9C8C-41F2-B1FB-1CB596C091E7}</a:tableStyleId>
              </a:tblPr>
              <a:tblGrid>
                <a:gridCol w="881050"/>
                <a:gridCol w="881050"/>
                <a:gridCol w="881050"/>
                <a:gridCol w="881050"/>
                <a:gridCol w="881050"/>
                <a:gridCol w="881050"/>
              </a:tblGrid>
              <a:tr h="366850">
                <a:tc>
                  <a:txBody>
                    <a:bodyPr/>
                    <a:lstStyle/>
                    <a:p>
                      <a:pPr indent="0" lvl="0" marL="0" marR="0" rtl="0" algn="l">
                        <a:spcBef>
                          <a:spcPts val="0"/>
                        </a:spcBef>
                        <a:spcAft>
                          <a:spcPts val="0"/>
                        </a:spcAft>
                        <a:buNone/>
                      </a:pPr>
                      <a:r>
                        <a:t/>
                      </a:r>
                      <a:endParaRPr b="1" sz="900">
                        <a:solidFill>
                          <a:srgbClr val="EE230C"/>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Calibri"/>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Calibri"/>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Calibri"/>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GB" sz="900">
                          <a:solidFill>
                            <a:srgbClr val="1B578D"/>
                          </a:solidFill>
                        </a:rPr>
                        <a:t>TITLE</a:t>
                      </a:r>
                      <a:endParaRPr sz="11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850">
                <a:tc>
                  <a:txBody>
                    <a:bodyPr/>
                    <a:lstStyle/>
                    <a:p>
                      <a:pPr indent="0" lvl="0" marL="0" marR="0" rtl="0" algn="l">
                        <a:spcBef>
                          <a:spcPts val="0"/>
                        </a:spcBef>
                        <a:spcAft>
                          <a:spcPts val="0"/>
                        </a:spcAft>
                        <a:buNone/>
                      </a:pPr>
                      <a:r>
                        <a:rPr lang="en-GB" sz="900"/>
                        <a:t>Lorem ipsum </a:t>
                      </a:r>
                      <a:endParaRPr sz="900"/>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Helvetica Neue"/>
                        <a:buNone/>
                      </a:pPr>
                      <a:r>
                        <a:rPr b="0" i="0" lang="en-GB" sz="900" u="none" cap="none" strike="noStrike">
                          <a:solidFill>
                            <a:srgbClr val="000000"/>
                          </a:solidFill>
                          <a:latin typeface="Helvetica Neue"/>
                          <a:ea typeface="Helvetica Neue"/>
                          <a:cs typeface="Helvetica Neue"/>
                          <a:sym typeface="Helvetica Neue"/>
                        </a:rPr>
                        <a:t>Value</a:t>
                      </a:r>
                      <a:endParaRPr b="0" i="0" sz="900" u="none" cap="none" strike="noStrike">
                        <a:solidFill>
                          <a:srgbClr val="000000"/>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66850">
                <a:tc>
                  <a:txBody>
                    <a:bodyPr/>
                    <a:lstStyle/>
                    <a:p>
                      <a:pPr indent="0" lvl="0" marL="0" marR="0" rtl="0" algn="l">
                        <a:spcBef>
                          <a:spcPts val="0"/>
                        </a:spcBef>
                        <a:spcAft>
                          <a:spcPts val="0"/>
                        </a:spcAft>
                        <a:buNone/>
                      </a:pPr>
                      <a:r>
                        <a:rPr b="1" lang="en-GB" sz="900">
                          <a:solidFill>
                            <a:srgbClr val="1B578D"/>
                          </a:solidFill>
                        </a:rPr>
                        <a:t>TOTAL </a:t>
                      </a:r>
                      <a:endParaRPr b="1" sz="900">
                        <a:solidFill>
                          <a:srgbClr val="1B578D"/>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B578D"/>
                        </a:buClr>
                        <a:buSzPts val="900"/>
                        <a:buFont typeface="Helvetica Neue"/>
                        <a:buNone/>
                      </a:pPr>
                      <a:r>
                        <a:rPr b="1" i="0" lang="en-GB" sz="900" u="none" cap="none" strike="noStrike">
                          <a:solidFill>
                            <a:srgbClr val="1B578D"/>
                          </a:solidFill>
                          <a:latin typeface="Helvetica Neue"/>
                          <a:ea typeface="Helvetica Neue"/>
                          <a:cs typeface="Helvetica Neue"/>
                          <a:sym typeface="Helvetica Neue"/>
                        </a:rPr>
                        <a:t>Value</a:t>
                      </a:r>
                      <a:endParaRPr b="1" i="0" sz="900" u="none" cap="none" strike="noStrike">
                        <a:solidFill>
                          <a:srgbClr val="1B578D"/>
                        </a:solidFill>
                        <a:latin typeface="Helvetica Neue"/>
                        <a:ea typeface="Helvetica Neue"/>
                        <a:cs typeface="Helvetica Neue"/>
                        <a:sym typeface="Helvetica Neue"/>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926" name="Google Shape;1926;p131"/>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27" name="Google Shape;1927;p131"/>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cxnSp>
        <p:nvCxnSpPr>
          <p:cNvPr id="1932" name="Google Shape;1932;p132"/>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33" name="Google Shape;1933;p132"/>
          <p:cNvPicPr preferRelativeResize="0"/>
          <p:nvPr/>
        </p:nvPicPr>
        <p:blipFill rotWithShape="1">
          <a:blip r:embed="rId3">
            <a:alphaModFix/>
          </a:blip>
          <a:srcRect b="0" l="0" r="0" t="0"/>
          <a:stretch/>
        </p:blipFill>
        <p:spPr>
          <a:xfrm>
            <a:off x="3570387" y="695325"/>
            <a:ext cx="5284502" cy="3752850"/>
          </a:xfrm>
          <a:prstGeom prst="rect">
            <a:avLst/>
          </a:prstGeom>
          <a:noFill/>
          <a:ln>
            <a:noFill/>
          </a:ln>
        </p:spPr>
      </p:pic>
      <p:sp>
        <p:nvSpPr>
          <p:cNvPr id="1934" name="Google Shape;1934;p132"/>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35" name="Google Shape;1935;p132"/>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36" name="Google Shape;1936;p132"/>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37" name="Google Shape;1937;p132"/>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cxnSp>
        <p:nvCxnSpPr>
          <p:cNvPr id="1942" name="Google Shape;1942;p133"/>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43" name="Google Shape;1943;p133"/>
          <p:cNvPicPr preferRelativeResize="0"/>
          <p:nvPr/>
        </p:nvPicPr>
        <p:blipFill rotWithShape="1">
          <a:blip r:embed="rId3">
            <a:alphaModFix/>
          </a:blip>
          <a:srcRect b="0" l="0" r="0" t="0"/>
          <a:stretch/>
        </p:blipFill>
        <p:spPr>
          <a:xfrm>
            <a:off x="3583859" y="631830"/>
            <a:ext cx="5032887" cy="3350234"/>
          </a:xfrm>
          <a:prstGeom prst="rect">
            <a:avLst/>
          </a:prstGeom>
          <a:noFill/>
          <a:ln>
            <a:noFill/>
          </a:ln>
        </p:spPr>
      </p:pic>
      <p:sp>
        <p:nvSpPr>
          <p:cNvPr id="1944" name="Google Shape;1944;p133"/>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45" name="Google Shape;1945;p133"/>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46" name="Google Shape;1946;p133"/>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47" name="Google Shape;1947;p133"/>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cxnSp>
        <p:nvCxnSpPr>
          <p:cNvPr id="1952" name="Google Shape;1952;p134"/>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53" name="Google Shape;1953;p134"/>
          <p:cNvPicPr preferRelativeResize="0"/>
          <p:nvPr/>
        </p:nvPicPr>
        <p:blipFill rotWithShape="1">
          <a:blip r:embed="rId3">
            <a:alphaModFix/>
          </a:blip>
          <a:srcRect b="0" l="0" r="0" t="0"/>
          <a:stretch/>
        </p:blipFill>
        <p:spPr>
          <a:xfrm>
            <a:off x="3570387" y="695325"/>
            <a:ext cx="5284502" cy="3752850"/>
          </a:xfrm>
          <a:prstGeom prst="rect">
            <a:avLst/>
          </a:prstGeom>
          <a:noFill/>
          <a:ln>
            <a:noFill/>
          </a:ln>
        </p:spPr>
      </p:pic>
      <p:sp>
        <p:nvSpPr>
          <p:cNvPr id="1954" name="Google Shape;1954;p134"/>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55" name="Google Shape;1955;p134"/>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56" name="Google Shape;1956;p134"/>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57" name="Google Shape;1957;p134"/>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cxnSp>
        <p:nvCxnSpPr>
          <p:cNvPr id="1962" name="Google Shape;1962;p135"/>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63" name="Google Shape;1963;p135"/>
          <p:cNvPicPr preferRelativeResize="0"/>
          <p:nvPr/>
        </p:nvPicPr>
        <p:blipFill rotWithShape="1">
          <a:blip r:embed="rId3">
            <a:alphaModFix/>
          </a:blip>
          <a:srcRect b="0" l="0" r="0" t="0"/>
          <a:stretch/>
        </p:blipFill>
        <p:spPr>
          <a:xfrm>
            <a:off x="4048801" y="427526"/>
            <a:ext cx="4368842" cy="3508780"/>
          </a:xfrm>
          <a:prstGeom prst="rect">
            <a:avLst/>
          </a:prstGeom>
          <a:noFill/>
          <a:ln>
            <a:noFill/>
          </a:ln>
        </p:spPr>
      </p:pic>
      <p:sp>
        <p:nvSpPr>
          <p:cNvPr id="1964" name="Google Shape;1964;p135"/>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65" name="Google Shape;1965;p135"/>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66" name="Google Shape;1966;p135"/>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67" name="Google Shape;1967;p135"/>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cxnSp>
        <p:nvCxnSpPr>
          <p:cNvPr id="1972" name="Google Shape;1972;p136"/>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73" name="Google Shape;1973;p136"/>
          <p:cNvPicPr preferRelativeResize="0"/>
          <p:nvPr/>
        </p:nvPicPr>
        <p:blipFill rotWithShape="1">
          <a:blip r:embed="rId3">
            <a:alphaModFix/>
          </a:blip>
          <a:srcRect b="0" l="0" r="0" t="0"/>
          <a:stretch/>
        </p:blipFill>
        <p:spPr>
          <a:xfrm>
            <a:off x="4030365" y="524904"/>
            <a:ext cx="4368842" cy="3508780"/>
          </a:xfrm>
          <a:prstGeom prst="rect">
            <a:avLst/>
          </a:prstGeom>
          <a:noFill/>
          <a:ln>
            <a:noFill/>
          </a:ln>
        </p:spPr>
      </p:pic>
      <p:sp>
        <p:nvSpPr>
          <p:cNvPr id="1974" name="Google Shape;1974;p136"/>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75" name="Google Shape;1975;p136"/>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76" name="Google Shape;1976;p136"/>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77" name="Google Shape;1977;p136"/>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cxnSp>
        <p:nvCxnSpPr>
          <p:cNvPr id="1982" name="Google Shape;1982;p137"/>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83" name="Google Shape;1983;p137"/>
          <p:cNvPicPr preferRelativeResize="0"/>
          <p:nvPr/>
        </p:nvPicPr>
        <p:blipFill rotWithShape="1">
          <a:blip r:embed="rId3">
            <a:alphaModFix/>
          </a:blip>
          <a:srcRect b="0" l="0" r="0" t="0"/>
          <a:stretch/>
        </p:blipFill>
        <p:spPr>
          <a:xfrm>
            <a:off x="3570387" y="624939"/>
            <a:ext cx="5284502" cy="3752850"/>
          </a:xfrm>
          <a:prstGeom prst="rect">
            <a:avLst/>
          </a:prstGeom>
          <a:noFill/>
          <a:ln>
            <a:noFill/>
          </a:ln>
        </p:spPr>
      </p:pic>
      <p:sp>
        <p:nvSpPr>
          <p:cNvPr id="1984" name="Google Shape;1984;p137"/>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85" name="Google Shape;1985;p137"/>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86" name="Google Shape;1986;p137"/>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87" name="Google Shape;1987;p137"/>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cxnSp>
        <p:nvCxnSpPr>
          <p:cNvPr id="1992" name="Google Shape;1992;p138"/>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pic>
        <p:nvPicPr>
          <p:cNvPr id="1993" name="Google Shape;1993;p138"/>
          <p:cNvPicPr preferRelativeResize="0"/>
          <p:nvPr/>
        </p:nvPicPr>
        <p:blipFill rotWithShape="1">
          <a:blip r:embed="rId3">
            <a:alphaModFix/>
          </a:blip>
          <a:srcRect b="0" l="0" r="0" t="0"/>
          <a:stretch/>
        </p:blipFill>
        <p:spPr>
          <a:xfrm>
            <a:off x="3570387" y="695325"/>
            <a:ext cx="5284502" cy="3752850"/>
          </a:xfrm>
          <a:prstGeom prst="rect">
            <a:avLst/>
          </a:prstGeom>
          <a:noFill/>
          <a:ln>
            <a:noFill/>
          </a:ln>
        </p:spPr>
      </p:pic>
      <p:sp>
        <p:nvSpPr>
          <p:cNvPr id="1994" name="Google Shape;1994;p138"/>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1995" name="Google Shape;1995;p138"/>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1996" name="Google Shape;1996;p138"/>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1997" name="Google Shape;1997;p138"/>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cxnSp>
        <p:nvCxnSpPr>
          <p:cNvPr id="2002" name="Google Shape;2002;p139"/>
          <p:cNvCxnSpPr/>
          <p:nvPr/>
        </p:nvCxnSpPr>
        <p:spPr>
          <a:xfrm>
            <a:off x="253241" y="464428"/>
            <a:ext cx="428773" cy="1"/>
          </a:xfrm>
          <a:prstGeom prst="straightConnector1">
            <a:avLst/>
          </a:prstGeom>
          <a:noFill/>
          <a:ln cap="flat" cmpd="sng" w="25400">
            <a:solidFill>
              <a:srgbClr val="000000"/>
            </a:solidFill>
            <a:prstDash val="solid"/>
            <a:miter lim="400000"/>
            <a:headEnd len="sm" w="sm" type="none"/>
            <a:tailEnd len="sm" w="sm" type="none"/>
          </a:ln>
        </p:spPr>
      </p:cxnSp>
      <p:sp>
        <p:nvSpPr>
          <p:cNvPr id="2003" name="Google Shape;2003;p139"/>
          <p:cNvSpPr txBox="1"/>
          <p:nvPr/>
        </p:nvSpPr>
        <p:spPr>
          <a:xfrm>
            <a:off x="233505" y="1951380"/>
            <a:ext cx="2938320" cy="178207"/>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1200"/>
              <a:buFont typeface="Open Sans"/>
              <a:buNone/>
            </a:pPr>
            <a:r>
              <a:rPr b="0" i="0" lang="en-GB" sz="1200" u="none" cap="none" strike="noStrike">
                <a:solidFill>
                  <a:srgbClr val="000000"/>
                </a:solidFill>
                <a:latin typeface="Open Sans"/>
                <a:ea typeface="Open Sans"/>
                <a:cs typeface="Open Sans"/>
                <a:sym typeface="Open Sans"/>
              </a:rPr>
              <a:t>SUBTITLE GOES HERE</a:t>
            </a:r>
            <a:endParaRPr sz="1100"/>
          </a:p>
        </p:txBody>
      </p:sp>
      <p:sp>
        <p:nvSpPr>
          <p:cNvPr id="2004" name="Google Shape;2004;p139"/>
          <p:cNvSpPr txBox="1"/>
          <p:nvPr/>
        </p:nvSpPr>
        <p:spPr>
          <a:xfrm>
            <a:off x="253240" y="2383295"/>
            <a:ext cx="2512083" cy="13239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Open Sans"/>
              <a:buNone/>
            </a:pPr>
            <a:r>
              <a:rPr b="0" i="0" lang="en-GB" sz="900" u="none" cap="none" strike="noStrike">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100"/>
          </a:p>
        </p:txBody>
      </p:sp>
      <p:sp>
        <p:nvSpPr>
          <p:cNvPr id="2005" name="Google Shape;2005;p139"/>
          <p:cNvSpPr txBox="1"/>
          <p:nvPr/>
        </p:nvSpPr>
        <p:spPr>
          <a:xfrm>
            <a:off x="233505" y="1012091"/>
            <a:ext cx="3298734" cy="86378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400"/>
              <a:buFont typeface="Playfair Display"/>
              <a:buNone/>
            </a:pPr>
            <a:r>
              <a:rPr b="0" i="0" lang="en-GB" sz="3400" u="none" cap="none" strike="noStrike">
                <a:solidFill>
                  <a:srgbClr val="000000"/>
                </a:solidFill>
                <a:latin typeface="Playfair Display"/>
                <a:ea typeface="Playfair Display"/>
                <a:cs typeface="Playfair Display"/>
                <a:sym typeface="Playfair Display"/>
              </a:rPr>
              <a:t>Insert </a:t>
            </a:r>
            <a:br>
              <a:rPr b="0" i="0" lang="en-GB" sz="3400" u="none" cap="none" strike="noStrike">
                <a:solidFill>
                  <a:srgbClr val="000000"/>
                </a:solidFill>
                <a:latin typeface="Playfair Display"/>
                <a:ea typeface="Playfair Display"/>
                <a:cs typeface="Playfair Display"/>
                <a:sym typeface="Playfair Display"/>
              </a:rPr>
            </a:br>
            <a:r>
              <a:rPr b="0" i="0" lang="en-GB" sz="3400" u="none" cap="none" strike="noStrike">
                <a:solidFill>
                  <a:srgbClr val="000000"/>
                </a:solidFill>
                <a:latin typeface="Playfair Display"/>
                <a:ea typeface="Playfair Display"/>
                <a:cs typeface="Playfair Display"/>
                <a:sym typeface="Playfair Display"/>
              </a:rPr>
              <a:t>title here</a:t>
            </a:r>
            <a:endParaRPr b="0" i="0" sz="3400" u="none" cap="none" strike="noStrike">
              <a:solidFill>
                <a:srgbClr val="000000"/>
              </a:solidFill>
              <a:latin typeface="Playfair Display"/>
              <a:ea typeface="Playfair Display"/>
              <a:cs typeface="Playfair Display"/>
              <a:sym typeface="Playfair Display"/>
            </a:endParaRPr>
          </a:p>
        </p:txBody>
      </p:sp>
      <p:sp>
        <p:nvSpPr>
          <p:cNvPr id="2006" name="Google Shape;2006;p139"/>
          <p:cNvSpPr txBox="1"/>
          <p:nvPr/>
        </p:nvSpPr>
        <p:spPr>
          <a:xfrm>
            <a:off x="233505" y="273638"/>
            <a:ext cx="2467708" cy="153888"/>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GB" sz="800">
                <a:solidFill>
                  <a:schemeClr val="dk1"/>
                </a:solidFill>
                <a:latin typeface="Open Sans"/>
                <a:ea typeface="Open Sans"/>
                <a:cs typeface="Open Sans"/>
                <a:sym typeface="Open Sans"/>
              </a:rPr>
              <a:t>NOVA SBE</a:t>
            </a:r>
            <a:endParaRPr sz="800">
              <a:solidFill>
                <a:schemeClr val="dk1"/>
              </a:solidFill>
              <a:latin typeface="Open Sans"/>
              <a:ea typeface="Open Sans"/>
              <a:cs typeface="Open Sans"/>
              <a:sym typeface="Open Sans"/>
            </a:endParaRPr>
          </a:p>
        </p:txBody>
      </p:sp>
      <p:grpSp>
        <p:nvGrpSpPr>
          <p:cNvPr id="2007" name="Google Shape;2007;p139"/>
          <p:cNvGrpSpPr/>
          <p:nvPr/>
        </p:nvGrpSpPr>
        <p:grpSpPr>
          <a:xfrm>
            <a:off x="4489885" y="628639"/>
            <a:ext cx="3353998" cy="3353999"/>
            <a:chOff x="1828001" y="3119"/>
            <a:chExt cx="4471997" cy="4471998"/>
          </a:xfrm>
        </p:grpSpPr>
        <p:sp>
          <p:nvSpPr>
            <p:cNvPr id="2008" name="Google Shape;2008;p139"/>
            <p:cNvSpPr/>
            <p:nvPr/>
          </p:nvSpPr>
          <p:spPr>
            <a:xfrm>
              <a:off x="3475632" y="1650751"/>
              <a:ext cx="1176734" cy="1176734"/>
            </a:xfrm>
            <a:prstGeom prst="ellipse">
              <a:avLst/>
            </a:prstGeom>
            <a:solidFill>
              <a:srgbClr val="07488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9" name="Google Shape;2009;p139"/>
            <p:cNvSpPr txBox="1"/>
            <p:nvPr/>
          </p:nvSpPr>
          <p:spPr>
            <a:xfrm>
              <a:off x="3647961" y="1823080"/>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0" name="Google Shape;2010;p139"/>
            <p:cNvSpPr/>
            <p:nvPr/>
          </p:nvSpPr>
          <p:spPr>
            <a:xfrm rot="-5400000">
              <a:off x="3939212" y="1319711"/>
              <a:ext cx="249575" cy="205310"/>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1" name="Google Shape;2011;p139"/>
            <p:cNvSpPr txBox="1"/>
            <p:nvPr/>
          </p:nvSpPr>
          <p:spPr>
            <a:xfrm rot="-5400000">
              <a:off x="3970009" y="1391570"/>
              <a:ext cx="187982" cy="1231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2" name="Google Shape;2012;p139"/>
            <p:cNvSpPr/>
            <p:nvPr/>
          </p:nvSpPr>
          <p:spPr>
            <a:xfrm>
              <a:off x="3475632" y="3119"/>
              <a:ext cx="1176734" cy="1176734"/>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3" name="Google Shape;2013;p139"/>
            <p:cNvSpPr txBox="1"/>
            <p:nvPr/>
          </p:nvSpPr>
          <p:spPr>
            <a:xfrm>
              <a:off x="3647961" y="175448"/>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4" name="Google Shape;2014;p139"/>
            <p:cNvSpPr/>
            <p:nvPr/>
          </p:nvSpPr>
          <p:spPr>
            <a:xfrm>
              <a:off x="4755964" y="2136463"/>
              <a:ext cx="249575" cy="205310"/>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5" name="Google Shape;2015;p139"/>
            <p:cNvSpPr txBox="1"/>
            <p:nvPr/>
          </p:nvSpPr>
          <p:spPr>
            <a:xfrm>
              <a:off x="4755964" y="2177525"/>
              <a:ext cx="187982" cy="1231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6" name="Google Shape;2016;p139"/>
            <p:cNvSpPr/>
            <p:nvPr/>
          </p:nvSpPr>
          <p:spPr>
            <a:xfrm>
              <a:off x="5123264" y="1650751"/>
              <a:ext cx="1176734" cy="1176734"/>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7" name="Google Shape;2017;p139"/>
            <p:cNvSpPr txBox="1"/>
            <p:nvPr/>
          </p:nvSpPr>
          <p:spPr>
            <a:xfrm>
              <a:off x="5295593" y="1823080"/>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18" name="Google Shape;2018;p139"/>
            <p:cNvSpPr/>
            <p:nvPr/>
          </p:nvSpPr>
          <p:spPr>
            <a:xfrm rot="5400000">
              <a:off x="3939212" y="2953215"/>
              <a:ext cx="249575" cy="205310"/>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9" name="Google Shape;2019;p139"/>
            <p:cNvSpPr txBox="1"/>
            <p:nvPr/>
          </p:nvSpPr>
          <p:spPr>
            <a:xfrm rot="5400000">
              <a:off x="3970009" y="2963481"/>
              <a:ext cx="187982" cy="1231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20" name="Google Shape;2020;p139"/>
            <p:cNvSpPr/>
            <p:nvPr/>
          </p:nvSpPr>
          <p:spPr>
            <a:xfrm>
              <a:off x="3475632" y="3298383"/>
              <a:ext cx="1176734" cy="1176734"/>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1" name="Google Shape;2021;p139"/>
            <p:cNvSpPr txBox="1"/>
            <p:nvPr/>
          </p:nvSpPr>
          <p:spPr>
            <a:xfrm>
              <a:off x="3647961" y="3470712"/>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22" name="Google Shape;2022;p139"/>
            <p:cNvSpPr/>
            <p:nvPr/>
          </p:nvSpPr>
          <p:spPr>
            <a:xfrm rot="10800000">
              <a:off x="3122459" y="2136463"/>
              <a:ext cx="249575" cy="205310"/>
            </a:xfrm>
            <a:prstGeom prst="rightArrow">
              <a:avLst>
                <a:gd fmla="val 6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3" name="Google Shape;2023;p139"/>
            <p:cNvSpPr txBox="1"/>
            <p:nvPr/>
          </p:nvSpPr>
          <p:spPr>
            <a:xfrm>
              <a:off x="3184052" y="2177525"/>
              <a:ext cx="187982" cy="1231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sp>
          <p:nvSpPr>
            <p:cNvPr id="2024" name="Google Shape;2024;p139"/>
            <p:cNvSpPr/>
            <p:nvPr/>
          </p:nvSpPr>
          <p:spPr>
            <a:xfrm>
              <a:off x="1828001" y="1650751"/>
              <a:ext cx="1176734" cy="1176734"/>
            </a:xfrm>
            <a:prstGeom prst="ellipse">
              <a:avLst/>
            </a:prstGeom>
            <a:solidFill>
              <a:srgbClr val="008FB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5" name="Google Shape;2025;p139"/>
            <p:cNvSpPr txBox="1"/>
            <p:nvPr/>
          </p:nvSpPr>
          <p:spPr>
            <a:xfrm>
              <a:off x="2000330" y="1823080"/>
              <a:ext cx="832076" cy="832076"/>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sz="2700">
                <a:solidFill>
                  <a:schemeClr val="lt1"/>
                </a:solidFill>
                <a:latin typeface="Open Sans"/>
                <a:ea typeface="Open Sans"/>
                <a:cs typeface="Open Sans"/>
                <a:sym typeface="Open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Yellow">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